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D9A06-94D7-4ADB-B6D3-6E2B12649FA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4A588-710F-46FD-90D3-88C25E306D9B}">
      <dgm:prSet phldrT="[Text]" custT="1"/>
      <dgm:spPr/>
      <dgm:t>
        <a:bodyPr/>
        <a:lstStyle/>
        <a:p>
          <a:r>
            <a:rPr lang="en-US" altLang="zh-CN" sz="2000" dirty="0" smtClean="0"/>
            <a:t>Node 1</a:t>
          </a:r>
          <a:endParaRPr lang="en-US" sz="2000" dirty="0"/>
        </a:p>
      </dgm:t>
    </dgm:pt>
    <dgm:pt modelId="{3E0A2BB7-EB21-41F8-BAB1-B7662DCD84E1}" type="parTrans" cxnId="{0D477BCB-2515-4C26-8F6E-2DBE9801C738}">
      <dgm:prSet/>
      <dgm:spPr/>
      <dgm:t>
        <a:bodyPr/>
        <a:lstStyle/>
        <a:p>
          <a:endParaRPr lang="en-US" sz="2000"/>
        </a:p>
      </dgm:t>
    </dgm:pt>
    <dgm:pt modelId="{2D151961-AF0A-4F8A-9CFB-994677E57015}" type="sibTrans" cxnId="{0D477BCB-2515-4C26-8F6E-2DBE9801C738}">
      <dgm:prSet/>
      <dgm:spPr/>
      <dgm:t>
        <a:bodyPr/>
        <a:lstStyle/>
        <a:p>
          <a:endParaRPr lang="en-US" sz="2000"/>
        </a:p>
      </dgm:t>
    </dgm:pt>
    <dgm:pt modelId="{0A52F6B2-3DBA-487E-9A67-F980F4684D1B}">
      <dgm:prSet phldrT="[Text]" custT="1"/>
      <dgm:spPr/>
      <dgm:t>
        <a:bodyPr/>
        <a:lstStyle/>
        <a:p>
          <a:r>
            <a:rPr lang="en-US" sz="2000" dirty="0" smtClean="0"/>
            <a:t>Child Node 1</a:t>
          </a:r>
          <a:endParaRPr lang="en-US" sz="2000" dirty="0"/>
        </a:p>
      </dgm:t>
    </dgm:pt>
    <dgm:pt modelId="{B72575A0-13D6-4C8D-AC4F-6753E1054EBE}" type="parTrans" cxnId="{BB9E5119-2584-41C9-ADA9-F66498AD0A1A}">
      <dgm:prSet/>
      <dgm:spPr/>
      <dgm:t>
        <a:bodyPr/>
        <a:lstStyle/>
        <a:p>
          <a:endParaRPr lang="en-US" sz="2000"/>
        </a:p>
      </dgm:t>
    </dgm:pt>
    <dgm:pt modelId="{1E8E854C-DCBF-4E5D-87EA-751EC9979980}" type="sibTrans" cxnId="{BB9E5119-2584-41C9-ADA9-F66498AD0A1A}">
      <dgm:prSet/>
      <dgm:spPr/>
      <dgm:t>
        <a:bodyPr/>
        <a:lstStyle/>
        <a:p>
          <a:endParaRPr lang="en-US" sz="2000"/>
        </a:p>
      </dgm:t>
    </dgm:pt>
    <dgm:pt modelId="{7F11CE55-033E-448C-A734-E27CAC51A8F1}">
      <dgm:prSet phldrT="[Text]" custT="1"/>
      <dgm:spPr/>
      <dgm:t>
        <a:bodyPr/>
        <a:lstStyle/>
        <a:p>
          <a:r>
            <a:rPr lang="en-US" sz="2000" dirty="0" smtClean="0"/>
            <a:t>Child Node 2</a:t>
          </a:r>
          <a:endParaRPr lang="en-US" sz="2000" dirty="0"/>
        </a:p>
      </dgm:t>
    </dgm:pt>
    <dgm:pt modelId="{3ADD0086-0C67-464A-9642-EFF1381D5CD7}" type="parTrans" cxnId="{A75A102A-E097-4CA0-9364-CEBC2D191F7A}">
      <dgm:prSet/>
      <dgm:spPr/>
      <dgm:t>
        <a:bodyPr/>
        <a:lstStyle/>
        <a:p>
          <a:endParaRPr lang="en-US" sz="2000"/>
        </a:p>
      </dgm:t>
    </dgm:pt>
    <dgm:pt modelId="{64DA876F-8B58-4E09-810A-D6FD1446C05C}" type="sibTrans" cxnId="{A75A102A-E097-4CA0-9364-CEBC2D191F7A}">
      <dgm:prSet/>
      <dgm:spPr/>
      <dgm:t>
        <a:bodyPr/>
        <a:lstStyle/>
        <a:p>
          <a:endParaRPr lang="en-US" sz="2000"/>
        </a:p>
      </dgm:t>
    </dgm:pt>
    <dgm:pt modelId="{5BD4B160-9A16-4A94-87B5-E387B86BAC11}">
      <dgm:prSet phldrT="[Text]" custT="1"/>
      <dgm:spPr/>
      <dgm:t>
        <a:bodyPr/>
        <a:lstStyle/>
        <a:p>
          <a:r>
            <a:rPr lang="en-US" sz="2000" dirty="0" smtClean="0"/>
            <a:t>Node 2</a:t>
          </a:r>
          <a:endParaRPr lang="en-US" sz="2000" dirty="0"/>
        </a:p>
      </dgm:t>
    </dgm:pt>
    <dgm:pt modelId="{7CCB68E0-B6BE-4F52-86B1-113DA0D70D01}" type="parTrans" cxnId="{D182EF47-C009-4076-96DB-68E840B352E5}">
      <dgm:prSet/>
      <dgm:spPr/>
      <dgm:t>
        <a:bodyPr/>
        <a:lstStyle/>
        <a:p>
          <a:endParaRPr lang="en-US" sz="2000"/>
        </a:p>
      </dgm:t>
    </dgm:pt>
    <dgm:pt modelId="{96A74130-5485-4F5C-9B61-7AF44DF0CE47}" type="sibTrans" cxnId="{D182EF47-C009-4076-96DB-68E840B352E5}">
      <dgm:prSet/>
      <dgm:spPr/>
      <dgm:t>
        <a:bodyPr/>
        <a:lstStyle/>
        <a:p>
          <a:endParaRPr lang="en-US" sz="2000"/>
        </a:p>
      </dgm:t>
    </dgm:pt>
    <dgm:pt modelId="{E47B93D4-E892-4031-BB39-2600C4A837A0}">
      <dgm:prSet phldrT="[Text]" custT="1"/>
      <dgm:spPr/>
      <dgm:t>
        <a:bodyPr/>
        <a:lstStyle/>
        <a:p>
          <a:r>
            <a:rPr lang="en-US" sz="2000" dirty="0" smtClean="0"/>
            <a:t>Child Node 1</a:t>
          </a:r>
          <a:endParaRPr lang="en-US" sz="2000" dirty="0"/>
        </a:p>
      </dgm:t>
    </dgm:pt>
    <dgm:pt modelId="{E9075557-579A-4803-AD72-E23D8006C368}" type="parTrans" cxnId="{7018CEF3-02B8-4B6D-9BEA-4FAED2B3353C}">
      <dgm:prSet/>
      <dgm:spPr/>
      <dgm:t>
        <a:bodyPr/>
        <a:lstStyle/>
        <a:p>
          <a:endParaRPr lang="en-US" sz="2000"/>
        </a:p>
      </dgm:t>
    </dgm:pt>
    <dgm:pt modelId="{15F2C002-8729-4AED-8061-A6CA49BFADB4}" type="sibTrans" cxnId="{7018CEF3-02B8-4B6D-9BEA-4FAED2B3353C}">
      <dgm:prSet/>
      <dgm:spPr/>
      <dgm:t>
        <a:bodyPr/>
        <a:lstStyle/>
        <a:p>
          <a:endParaRPr lang="en-US" sz="2000"/>
        </a:p>
      </dgm:t>
    </dgm:pt>
    <dgm:pt modelId="{3610855A-2AA5-48CD-ADEC-90CFED96DBC4}">
      <dgm:prSet phldrT="[Text]" custT="1"/>
      <dgm:spPr/>
      <dgm:t>
        <a:bodyPr/>
        <a:lstStyle/>
        <a:p>
          <a:r>
            <a:rPr lang="en-US" sz="2000" smtClean="0"/>
            <a:t>Child Node 2</a:t>
          </a:r>
          <a:endParaRPr lang="en-US" sz="2000"/>
        </a:p>
      </dgm:t>
    </dgm:pt>
    <dgm:pt modelId="{F1177370-0856-485C-85DF-64690D9DAB86}" type="parTrans" cxnId="{56268C1C-BF61-4057-A50B-456F676F2685}">
      <dgm:prSet/>
      <dgm:spPr/>
      <dgm:t>
        <a:bodyPr/>
        <a:lstStyle/>
        <a:p>
          <a:endParaRPr lang="en-US" sz="2000"/>
        </a:p>
      </dgm:t>
    </dgm:pt>
    <dgm:pt modelId="{3B5AE8B7-0B66-4B5C-A78E-2790215ECF69}" type="sibTrans" cxnId="{56268C1C-BF61-4057-A50B-456F676F2685}">
      <dgm:prSet/>
      <dgm:spPr/>
      <dgm:t>
        <a:bodyPr/>
        <a:lstStyle/>
        <a:p>
          <a:endParaRPr lang="en-US" sz="2000"/>
        </a:p>
      </dgm:t>
    </dgm:pt>
    <dgm:pt modelId="{F51CCF0D-8338-442B-B554-1B51BF1F4431}" type="pres">
      <dgm:prSet presAssocID="{D88D9A06-94D7-4ADB-B6D3-6E2B12649FA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44B4FD-2F51-4694-ADE8-890E5AF2CB16}" type="pres">
      <dgm:prSet presAssocID="{CA84A588-710F-46FD-90D3-88C25E306D9B}" presName="posSpace" presStyleCnt="0"/>
      <dgm:spPr/>
    </dgm:pt>
    <dgm:pt modelId="{8CBD7B75-255E-43CF-B04B-84F185E46696}" type="pres">
      <dgm:prSet presAssocID="{CA84A588-710F-46FD-90D3-88C25E306D9B}" presName="vertFlow" presStyleCnt="0"/>
      <dgm:spPr/>
    </dgm:pt>
    <dgm:pt modelId="{5F67CFCA-DAF5-4A5E-A5A1-2B83502E14B3}" type="pres">
      <dgm:prSet presAssocID="{CA84A588-710F-46FD-90D3-88C25E306D9B}" presName="topSpace" presStyleCnt="0"/>
      <dgm:spPr/>
    </dgm:pt>
    <dgm:pt modelId="{2CAD3DC5-AFDC-4CF2-B022-557EC6329141}" type="pres">
      <dgm:prSet presAssocID="{CA84A588-710F-46FD-90D3-88C25E306D9B}" presName="firstComp" presStyleCnt="0"/>
      <dgm:spPr/>
    </dgm:pt>
    <dgm:pt modelId="{AA220D65-EB5D-4072-9B6C-90366EF175D8}" type="pres">
      <dgm:prSet presAssocID="{CA84A588-710F-46FD-90D3-88C25E306D9B}" presName="firstChild" presStyleLbl="bgAccFollowNode1" presStyleIdx="0" presStyleCnt="4"/>
      <dgm:spPr/>
      <dgm:t>
        <a:bodyPr/>
        <a:lstStyle/>
        <a:p>
          <a:endParaRPr lang="en-US"/>
        </a:p>
      </dgm:t>
    </dgm:pt>
    <dgm:pt modelId="{AA72DDA2-2E1A-450C-9C48-25A8B93D9EBA}" type="pres">
      <dgm:prSet presAssocID="{CA84A588-710F-46FD-90D3-88C25E306D9B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BD30F-5F58-4D27-AE4F-71DE991FE81B}" type="pres">
      <dgm:prSet presAssocID="{7F11CE55-033E-448C-A734-E27CAC51A8F1}" presName="comp" presStyleCnt="0"/>
      <dgm:spPr/>
    </dgm:pt>
    <dgm:pt modelId="{4CBADD47-33BC-4B66-A725-37B4F2690E6B}" type="pres">
      <dgm:prSet presAssocID="{7F11CE55-033E-448C-A734-E27CAC51A8F1}" presName="child" presStyleLbl="bgAccFollowNode1" presStyleIdx="1" presStyleCnt="4" custScaleX="101604"/>
      <dgm:spPr/>
      <dgm:t>
        <a:bodyPr/>
        <a:lstStyle/>
        <a:p>
          <a:endParaRPr lang="en-US"/>
        </a:p>
      </dgm:t>
    </dgm:pt>
    <dgm:pt modelId="{F399F101-2109-44EA-83C1-C2B716E5C396}" type="pres">
      <dgm:prSet presAssocID="{7F11CE55-033E-448C-A734-E27CAC51A8F1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E5E0C-8C65-473F-A276-703FF41A8136}" type="pres">
      <dgm:prSet presAssocID="{CA84A588-710F-46FD-90D3-88C25E306D9B}" presName="negSpace" presStyleCnt="0"/>
      <dgm:spPr/>
    </dgm:pt>
    <dgm:pt modelId="{1DB3E9EC-3F88-4E7C-8D24-57813CAC4106}" type="pres">
      <dgm:prSet presAssocID="{CA84A588-710F-46FD-90D3-88C25E306D9B}" presName="circle" presStyleLbl="node1" presStyleIdx="0" presStyleCnt="2"/>
      <dgm:spPr/>
      <dgm:t>
        <a:bodyPr/>
        <a:lstStyle/>
        <a:p>
          <a:endParaRPr lang="en-US"/>
        </a:p>
      </dgm:t>
    </dgm:pt>
    <dgm:pt modelId="{ABC91C3B-52DD-44FA-BE80-B565C9A0C6DE}" type="pres">
      <dgm:prSet presAssocID="{2D151961-AF0A-4F8A-9CFB-994677E57015}" presName="transSpace" presStyleCnt="0"/>
      <dgm:spPr/>
    </dgm:pt>
    <dgm:pt modelId="{0F339AB5-D3D3-4785-A719-DD4FE505595B}" type="pres">
      <dgm:prSet presAssocID="{5BD4B160-9A16-4A94-87B5-E387B86BAC11}" presName="posSpace" presStyleCnt="0"/>
      <dgm:spPr/>
    </dgm:pt>
    <dgm:pt modelId="{E69ED6AD-4C3F-46CC-96B1-246E58E59544}" type="pres">
      <dgm:prSet presAssocID="{5BD4B160-9A16-4A94-87B5-E387B86BAC11}" presName="vertFlow" presStyleCnt="0"/>
      <dgm:spPr/>
    </dgm:pt>
    <dgm:pt modelId="{F5C635AD-91CC-4F25-AC0F-DF380EE06853}" type="pres">
      <dgm:prSet presAssocID="{5BD4B160-9A16-4A94-87B5-E387B86BAC11}" presName="topSpace" presStyleCnt="0"/>
      <dgm:spPr/>
    </dgm:pt>
    <dgm:pt modelId="{FE02A40C-8D66-45EB-8C83-3B237F5396FB}" type="pres">
      <dgm:prSet presAssocID="{5BD4B160-9A16-4A94-87B5-E387B86BAC11}" presName="firstComp" presStyleCnt="0"/>
      <dgm:spPr/>
    </dgm:pt>
    <dgm:pt modelId="{CE6D33CE-A702-4F42-AF6D-C6B6E2DC9445}" type="pres">
      <dgm:prSet presAssocID="{5BD4B160-9A16-4A94-87B5-E387B86BAC11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AEBF860F-875A-4A66-8683-1BDCFBCFE0DF}" type="pres">
      <dgm:prSet presAssocID="{5BD4B160-9A16-4A94-87B5-E387B86BAC11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B33D5-C7C5-4A2A-89AE-0727A566AC63}" type="pres">
      <dgm:prSet presAssocID="{3610855A-2AA5-48CD-ADEC-90CFED96DBC4}" presName="comp" presStyleCnt="0"/>
      <dgm:spPr/>
    </dgm:pt>
    <dgm:pt modelId="{A6C39BF8-867B-41D0-B43B-D0C91DC59E36}" type="pres">
      <dgm:prSet presAssocID="{3610855A-2AA5-48CD-ADEC-90CFED96DBC4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64635E4E-764E-4C15-B64F-21F9B626EAEA}" type="pres">
      <dgm:prSet presAssocID="{3610855A-2AA5-48CD-ADEC-90CFED96DBC4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CC0DC-465A-486E-AB66-F8C87C40A2CB}" type="pres">
      <dgm:prSet presAssocID="{5BD4B160-9A16-4A94-87B5-E387B86BAC11}" presName="negSpace" presStyleCnt="0"/>
      <dgm:spPr/>
    </dgm:pt>
    <dgm:pt modelId="{3D0FC3C4-EA6A-405D-9B23-CD777380AAAC}" type="pres">
      <dgm:prSet presAssocID="{5BD4B160-9A16-4A94-87B5-E387B86BAC11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192B7DEF-789A-4FFE-A0BA-052D2D3F4D43}" type="presOf" srcId="{5BD4B160-9A16-4A94-87B5-E387B86BAC11}" destId="{3D0FC3C4-EA6A-405D-9B23-CD777380AAAC}" srcOrd="0" destOrd="0" presId="urn:microsoft.com/office/officeart/2005/8/layout/hList9"/>
    <dgm:cxn modelId="{3314EACA-B882-449D-9E92-21E9246DC289}" type="presOf" srcId="{3610855A-2AA5-48CD-ADEC-90CFED96DBC4}" destId="{A6C39BF8-867B-41D0-B43B-D0C91DC59E36}" srcOrd="0" destOrd="0" presId="urn:microsoft.com/office/officeart/2005/8/layout/hList9"/>
    <dgm:cxn modelId="{0D477BCB-2515-4C26-8F6E-2DBE9801C738}" srcId="{D88D9A06-94D7-4ADB-B6D3-6E2B12649FA3}" destId="{CA84A588-710F-46FD-90D3-88C25E306D9B}" srcOrd="0" destOrd="0" parTransId="{3E0A2BB7-EB21-41F8-BAB1-B7662DCD84E1}" sibTransId="{2D151961-AF0A-4F8A-9CFB-994677E57015}"/>
    <dgm:cxn modelId="{70846745-345C-473A-86F3-6A3FB28A090B}" type="presOf" srcId="{0A52F6B2-3DBA-487E-9A67-F980F4684D1B}" destId="{AA220D65-EB5D-4072-9B6C-90366EF175D8}" srcOrd="0" destOrd="0" presId="urn:microsoft.com/office/officeart/2005/8/layout/hList9"/>
    <dgm:cxn modelId="{47963AE2-967F-470E-B5DA-EF9D83F5122E}" type="presOf" srcId="{E47B93D4-E892-4031-BB39-2600C4A837A0}" destId="{AEBF860F-875A-4A66-8683-1BDCFBCFE0DF}" srcOrd="1" destOrd="0" presId="urn:microsoft.com/office/officeart/2005/8/layout/hList9"/>
    <dgm:cxn modelId="{3A53BDDE-42F7-4671-A085-F087D2472D39}" type="presOf" srcId="{7F11CE55-033E-448C-A734-E27CAC51A8F1}" destId="{F399F101-2109-44EA-83C1-C2B716E5C396}" srcOrd="1" destOrd="0" presId="urn:microsoft.com/office/officeart/2005/8/layout/hList9"/>
    <dgm:cxn modelId="{6647289F-8233-4859-A3C1-53C738B09B1B}" type="presOf" srcId="{CA84A588-710F-46FD-90D3-88C25E306D9B}" destId="{1DB3E9EC-3F88-4E7C-8D24-57813CAC4106}" srcOrd="0" destOrd="0" presId="urn:microsoft.com/office/officeart/2005/8/layout/hList9"/>
    <dgm:cxn modelId="{7018CEF3-02B8-4B6D-9BEA-4FAED2B3353C}" srcId="{5BD4B160-9A16-4A94-87B5-E387B86BAC11}" destId="{E47B93D4-E892-4031-BB39-2600C4A837A0}" srcOrd="0" destOrd="0" parTransId="{E9075557-579A-4803-AD72-E23D8006C368}" sibTransId="{15F2C002-8729-4AED-8061-A6CA49BFADB4}"/>
    <dgm:cxn modelId="{91F06A04-7255-4C90-A4BE-51FD4C6C2766}" type="presOf" srcId="{3610855A-2AA5-48CD-ADEC-90CFED96DBC4}" destId="{64635E4E-764E-4C15-B64F-21F9B626EAEA}" srcOrd="1" destOrd="0" presId="urn:microsoft.com/office/officeart/2005/8/layout/hList9"/>
    <dgm:cxn modelId="{A75A102A-E097-4CA0-9364-CEBC2D191F7A}" srcId="{CA84A588-710F-46FD-90D3-88C25E306D9B}" destId="{7F11CE55-033E-448C-A734-E27CAC51A8F1}" srcOrd="1" destOrd="0" parTransId="{3ADD0086-0C67-464A-9642-EFF1381D5CD7}" sibTransId="{64DA876F-8B58-4E09-810A-D6FD1446C05C}"/>
    <dgm:cxn modelId="{121CCDD0-9AA8-46E4-8052-689D7B51C99E}" type="presOf" srcId="{E47B93D4-E892-4031-BB39-2600C4A837A0}" destId="{CE6D33CE-A702-4F42-AF6D-C6B6E2DC9445}" srcOrd="0" destOrd="0" presId="urn:microsoft.com/office/officeart/2005/8/layout/hList9"/>
    <dgm:cxn modelId="{83E88D56-A7AB-49B1-9EC1-4ABBD4C3ED57}" type="presOf" srcId="{7F11CE55-033E-448C-A734-E27CAC51A8F1}" destId="{4CBADD47-33BC-4B66-A725-37B4F2690E6B}" srcOrd="0" destOrd="0" presId="urn:microsoft.com/office/officeart/2005/8/layout/hList9"/>
    <dgm:cxn modelId="{3E7298C8-6F4E-4BB0-BEDD-1D29225BA5A8}" type="presOf" srcId="{0A52F6B2-3DBA-487E-9A67-F980F4684D1B}" destId="{AA72DDA2-2E1A-450C-9C48-25A8B93D9EBA}" srcOrd="1" destOrd="0" presId="urn:microsoft.com/office/officeart/2005/8/layout/hList9"/>
    <dgm:cxn modelId="{56268C1C-BF61-4057-A50B-456F676F2685}" srcId="{5BD4B160-9A16-4A94-87B5-E387B86BAC11}" destId="{3610855A-2AA5-48CD-ADEC-90CFED96DBC4}" srcOrd="1" destOrd="0" parTransId="{F1177370-0856-485C-85DF-64690D9DAB86}" sibTransId="{3B5AE8B7-0B66-4B5C-A78E-2790215ECF69}"/>
    <dgm:cxn modelId="{5FA44335-2DAD-40EF-AE57-596E727C86C1}" type="presOf" srcId="{D88D9A06-94D7-4ADB-B6D3-6E2B12649FA3}" destId="{F51CCF0D-8338-442B-B554-1B51BF1F4431}" srcOrd="0" destOrd="0" presId="urn:microsoft.com/office/officeart/2005/8/layout/hList9"/>
    <dgm:cxn modelId="{BB9E5119-2584-41C9-ADA9-F66498AD0A1A}" srcId="{CA84A588-710F-46FD-90D3-88C25E306D9B}" destId="{0A52F6B2-3DBA-487E-9A67-F980F4684D1B}" srcOrd="0" destOrd="0" parTransId="{B72575A0-13D6-4C8D-AC4F-6753E1054EBE}" sibTransId="{1E8E854C-DCBF-4E5D-87EA-751EC9979980}"/>
    <dgm:cxn modelId="{D182EF47-C009-4076-96DB-68E840B352E5}" srcId="{D88D9A06-94D7-4ADB-B6D3-6E2B12649FA3}" destId="{5BD4B160-9A16-4A94-87B5-E387B86BAC11}" srcOrd="1" destOrd="0" parTransId="{7CCB68E0-B6BE-4F52-86B1-113DA0D70D01}" sibTransId="{96A74130-5485-4F5C-9B61-7AF44DF0CE47}"/>
    <dgm:cxn modelId="{F5C7CB10-6668-4D85-8A4E-940E35998A14}" type="presParOf" srcId="{F51CCF0D-8338-442B-B554-1B51BF1F4431}" destId="{7F44B4FD-2F51-4694-ADE8-890E5AF2CB16}" srcOrd="0" destOrd="0" presId="urn:microsoft.com/office/officeart/2005/8/layout/hList9"/>
    <dgm:cxn modelId="{01176BFC-409B-47CA-AF1B-6D661C55C726}" type="presParOf" srcId="{F51CCF0D-8338-442B-B554-1B51BF1F4431}" destId="{8CBD7B75-255E-43CF-B04B-84F185E46696}" srcOrd="1" destOrd="0" presId="urn:microsoft.com/office/officeart/2005/8/layout/hList9"/>
    <dgm:cxn modelId="{F7BCF1EF-2686-4AAA-8D2D-AADB25178146}" type="presParOf" srcId="{8CBD7B75-255E-43CF-B04B-84F185E46696}" destId="{5F67CFCA-DAF5-4A5E-A5A1-2B83502E14B3}" srcOrd="0" destOrd="0" presId="urn:microsoft.com/office/officeart/2005/8/layout/hList9"/>
    <dgm:cxn modelId="{DD8FEED0-0DA2-44E6-9F8A-6A20F5980D34}" type="presParOf" srcId="{8CBD7B75-255E-43CF-B04B-84F185E46696}" destId="{2CAD3DC5-AFDC-4CF2-B022-557EC6329141}" srcOrd="1" destOrd="0" presId="urn:microsoft.com/office/officeart/2005/8/layout/hList9"/>
    <dgm:cxn modelId="{EE195CA1-7184-47B0-BBD7-19C8476B9432}" type="presParOf" srcId="{2CAD3DC5-AFDC-4CF2-B022-557EC6329141}" destId="{AA220D65-EB5D-4072-9B6C-90366EF175D8}" srcOrd="0" destOrd="0" presId="urn:microsoft.com/office/officeart/2005/8/layout/hList9"/>
    <dgm:cxn modelId="{07D45F35-2E09-470A-8E1B-B048BE94EC1A}" type="presParOf" srcId="{2CAD3DC5-AFDC-4CF2-B022-557EC6329141}" destId="{AA72DDA2-2E1A-450C-9C48-25A8B93D9EBA}" srcOrd="1" destOrd="0" presId="urn:microsoft.com/office/officeart/2005/8/layout/hList9"/>
    <dgm:cxn modelId="{661B3D35-E18A-4930-9381-28F13CD749DB}" type="presParOf" srcId="{8CBD7B75-255E-43CF-B04B-84F185E46696}" destId="{EEDBD30F-5F58-4D27-AE4F-71DE991FE81B}" srcOrd="2" destOrd="0" presId="urn:microsoft.com/office/officeart/2005/8/layout/hList9"/>
    <dgm:cxn modelId="{5E74E4D1-C50C-40F9-99E1-1399AB1BB6A7}" type="presParOf" srcId="{EEDBD30F-5F58-4D27-AE4F-71DE991FE81B}" destId="{4CBADD47-33BC-4B66-A725-37B4F2690E6B}" srcOrd="0" destOrd="0" presId="urn:microsoft.com/office/officeart/2005/8/layout/hList9"/>
    <dgm:cxn modelId="{66187312-D79B-4FC5-8990-6E30F591E665}" type="presParOf" srcId="{EEDBD30F-5F58-4D27-AE4F-71DE991FE81B}" destId="{F399F101-2109-44EA-83C1-C2B716E5C396}" srcOrd="1" destOrd="0" presId="urn:microsoft.com/office/officeart/2005/8/layout/hList9"/>
    <dgm:cxn modelId="{506AF314-983F-4D14-B77A-A8F9E3669EC7}" type="presParOf" srcId="{F51CCF0D-8338-442B-B554-1B51BF1F4431}" destId="{09CE5E0C-8C65-473F-A276-703FF41A8136}" srcOrd="2" destOrd="0" presId="urn:microsoft.com/office/officeart/2005/8/layout/hList9"/>
    <dgm:cxn modelId="{6C3324A3-7D5A-4E8C-A53E-881B99A98615}" type="presParOf" srcId="{F51CCF0D-8338-442B-B554-1B51BF1F4431}" destId="{1DB3E9EC-3F88-4E7C-8D24-57813CAC4106}" srcOrd="3" destOrd="0" presId="urn:microsoft.com/office/officeart/2005/8/layout/hList9"/>
    <dgm:cxn modelId="{F9EF80D9-4008-492F-81D9-E1811B53444E}" type="presParOf" srcId="{F51CCF0D-8338-442B-B554-1B51BF1F4431}" destId="{ABC91C3B-52DD-44FA-BE80-B565C9A0C6DE}" srcOrd="4" destOrd="0" presId="urn:microsoft.com/office/officeart/2005/8/layout/hList9"/>
    <dgm:cxn modelId="{EA802544-4D45-4DD4-B175-50DE18DB60CC}" type="presParOf" srcId="{F51CCF0D-8338-442B-B554-1B51BF1F4431}" destId="{0F339AB5-D3D3-4785-A719-DD4FE505595B}" srcOrd="5" destOrd="0" presId="urn:microsoft.com/office/officeart/2005/8/layout/hList9"/>
    <dgm:cxn modelId="{52DD8C04-A4B4-45B3-854D-94D5241AEB2C}" type="presParOf" srcId="{F51CCF0D-8338-442B-B554-1B51BF1F4431}" destId="{E69ED6AD-4C3F-46CC-96B1-246E58E59544}" srcOrd="6" destOrd="0" presId="urn:microsoft.com/office/officeart/2005/8/layout/hList9"/>
    <dgm:cxn modelId="{39F59486-B409-428D-8ED5-73C238B7ADBD}" type="presParOf" srcId="{E69ED6AD-4C3F-46CC-96B1-246E58E59544}" destId="{F5C635AD-91CC-4F25-AC0F-DF380EE06853}" srcOrd="0" destOrd="0" presId="urn:microsoft.com/office/officeart/2005/8/layout/hList9"/>
    <dgm:cxn modelId="{666856D6-8531-44E7-BCE1-876EC050A9D9}" type="presParOf" srcId="{E69ED6AD-4C3F-46CC-96B1-246E58E59544}" destId="{FE02A40C-8D66-45EB-8C83-3B237F5396FB}" srcOrd="1" destOrd="0" presId="urn:microsoft.com/office/officeart/2005/8/layout/hList9"/>
    <dgm:cxn modelId="{00A03405-516A-4094-BB34-9CAE43477B10}" type="presParOf" srcId="{FE02A40C-8D66-45EB-8C83-3B237F5396FB}" destId="{CE6D33CE-A702-4F42-AF6D-C6B6E2DC9445}" srcOrd="0" destOrd="0" presId="urn:microsoft.com/office/officeart/2005/8/layout/hList9"/>
    <dgm:cxn modelId="{E5225D2C-01C9-4996-9023-C06060FBEF8D}" type="presParOf" srcId="{FE02A40C-8D66-45EB-8C83-3B237F5396FB}" destId="{AEBF860F-875A-4A66-8683-1BDCFBCFE0DF}" srcOrd="1" destOrd="0" presId="urn:microsoft.com/office/officeart/2005/8/layout/hList9"/>
    <dgm:cxn modelId="{AFD0938F-34AA-40EF-AA1F-7B672AD08264}" type="presParOf" srcId="{E69ED6AD-4C3F-46CC-96B1-246E58E59544}" destId="{433B33D5-C7C5-4A2A-89AE-0727A566AC63}" srcOrd="2" destOrd="0" presId="urn:microsoft.com/office/officeart/2005/8/layout/hList9"/>
    <dgm:cxn modelId="{9D321FD3-48D9-4773-A188-800173F2EA09}" type="presParOf" srcId="{433B33D5-C7C5-4A2A-89AE-0727A566AC63}" destId="{A6C39BF8-867B-41D0-B43B-D0C91DC59E36}" srcOrd="0" destOrd="0" presId="urn:microsoft.com/office/officeart/2005/8/layout/hList9"/>
    <dgm:cxn modelId="{07A71694-24CE-4F3F-93E0-C0775E0BB967}" type="presParOf" srcId="{433B33D5-C7C5-4A2A-89AE-0727A566AC63}" destId="{64635E4E-764E-4C15-B64F-21F9B626EAEA}" srcOrd="1" destOrd="0" presId="urn:microsoft.com/office/officeart/2005/8/layout/hList9"/>
    <dgm:cxn modelId="{C74A29DA-75F3-4AA9-B161-A34D0EECB5CC}" type="presParOf" srcId="{F51CCF0D-8338-442B-B554-1B51BF1F4431}" destId="{D87CC0DC-465A-486E-AB66-F8C87C40A2CB}" srcOrd="7" destOrd="0" presId="urn:microsoft.com/office/officeart/2005/8/layout/hList9"/>
    <dgm:cxn modelId="{F9630F74-9957-476B-873D-8A5B71C1AE84}" type="presParOf" srcId="{F51CCF0D-8338-442B-B554-1B51BF1F4431}" destId="{3D0FC3C4-EA6A-405D-9B23-CD777380AAA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20D65-EB5D-4072-9B6C-90366EF175D8}">
      <dsp:nvSpPr>
        <dsp:cNvPr id="0" name=""/>
        <dsp:cNvSpPr/>
      </dsp:nvSpPr>
      <dsp:spPr>
        <a:xfrm>
          <a:off x="1277972" y="881819"/>
          <a:ext cx="2433965" cy="1597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Child Node 1</a:t>
          </a:r>
          <a:endParaRPr lang="en-US" sz="2000" kern="1200" dirty="0"/>
        </a:p>
      </dsp:txBody>
      <dsp:txXfrm>
        <a:off x="1667406" y="881819"/>
        <a:ext cx="2044530" cy="1597825"/>
      </dsp:txXfrm>
    </dsp:sp>
    <dsp:sp modelId="{4CBADD47-33BC-4B66-A725-37B4F2690E6B}">
      <dsp:nvSpPr>
        <dsp:cNvPr id="0" name=""/>
        <dsp:cNvSpPr/>
      </dsp:nvSpPr>
      <dsp:spPr>
        <a:xfrm>
          <a:off x="1258452" y="2479645"/>
          <a:ext cx="2473005" cy="1597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Child Node 2</a:t>
          </a:r>
          <a:endParaRPr lang="en-US" sz="2000" kern="1200" dirty="0"/>
        </a:p>
      </dsp:txBody>
      <dsp:txXfrm>
        <a:off x="1654133" y="2479645"/>
        <a:ext cx="2077324" cy="1597825"/>
      </dsp:txXfrm>
    </dsp:sp>
    <dsp:sp modelId="{1DB3E9EC-3F88-4E7C-8D24-57813CAC4106}">
      <dsp:nvSpPr>
        <dsp:cNvPr id="0" name=""/>
        <dsp:cNvSpPr/>
      </dsp:nvSpPr>
      <dsp:spPr>
        <a:xfrm>
          <a:off x="58295" y="243009"/>
          <a:ext cx="1597027" cy="1597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Node 1</a:t>
          </a:r>
          <a:endParaRPr lang="en-US" sz="2000" kern="1200" dirty="0"/>
        </a:p>
      </dsp:txBody>
      <dsp:txXfrm>
        <a:off x="292174" y="476888"/>
        <a:ext cx="1129269" cy="1129269"/>
      </dsp:txXfrm>
    </dsp:sp>
    <dsp:sp modelId="{CE6D33CE-A702-4F42-AF6D-C6B6E2DC9445}">
      <dsp:nvSpPr>
        <dsp:cNvPr id="0" name=""/>
        <dsp:cNvSpPr/>
      </dsp:nvSpPr>
      <dsp:spPr>
        <a:xfrm>
          <a:off x="5328484" y="881819"/>
          <a:ext cx="2395540" cy="1597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Child Node 1</a:t>
          </a:r>
          <a:endParaRPr lang="en-US" sz="2000" kern="1200" dirty="0"/>
        </a:p>
      </dsp:txBody>
      <dsp:txXfrm>
        <a:off x="5711771" y="881819"/>
        <a:ext cx="2012254" cy="1597825"/>
      </dsp:txXfrm>
    </dsp:sp>
    <dsp:sp modelId="{A6C39BF8-867B-41D0-B43B-D0C91DC59E36}">
      <dsp:nvSpPr>
        <dsp:cNvPr id="0" name=""/>
        <dsp:cNvSpPr/>
      </dsp:nvSpPr>
      <dsp:spPr>
        <a:xfrm>
          <a:off x="5328484" y="2479645"/>
          <a:ext cx="2395540" cy="1597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Child Node 2</a:t>
          </a:r>
          <a:endParaRPr lang="en-US" sz="2000" kern="1200"/>
        </a:p>
      </dsp:txBody>
      <dsp:txXfrm>
        <a:off x="5711771" y="2479645"/>
        <a:ext cx="2012254" cy="1597825"/>
      </dsp:txXfrm>
    </dsp:sp>
    <dsp:sp modelId="{3D0FC3C4-EA6A-405D-9B23-CD777380AAAC}">
      <dsp:nvSpPr>
        <dsp:cNvPr id="0" name=""/>
        <dsp:cNvSpPr/>
      </dsp:nvSpPr>
      <dsp:spPr>
        <a:xfrm>
          <a:off x="4050863" y="243009"/>
          <a:ext cx="1597027" cy="1597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2</a:t>
          </a:r>
          <a:endParaRPr lang="en-US" sz="2000" kern="1200" dirty="0"/>
        </a:p>
      </dsp:txBody>
      <dsp:txXfrm>
        <a:off x="4284742" y="476888"/>
        <a:ext cx="1129269" cy="112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31C4-62F8-4E23-AF4F-5157A1F168B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730D-4449-47E3-B2F0-D3FD9086A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7634591"/>
              </p:ext>
            </p:extLst>
          </p:nvPr>
        </p:nvGraphicFramePr>
        <p:xfrm>
          <a:off x="1043608" y="1196752"/>
          <a:ext cx="7704856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Presentation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dreamsummit</cp:lastModifiedBy>
  <cp:revision>5</cp:revision>
  <dcterms:created xsi:type="dcterms:W3CDTF">2016-06-23T03:00:44Z</dcterms:created>
  <dcterms:modified xsi:type="dcterms:W3CDTF">2019-10-22T02:42:06Z</dcterms:modified>
</cp:coreProperties>
</file>