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B-4694-89D5-29F15C9D13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1B-4694-89D5-29F15C9D13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1B-4694-89D5-29F15C9D1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303744"/>
        <c:axId val="444804320"/>
      </c:barChart>
      <c:catAx>
        <c:axId val="55130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04320"/>
        <c:crosses val="autoZero"/>
        <c:auto val="1"/>
        <c:lblAlgn val="ctr"/>
        <c:lblOffset val="100"/>
        <c:noMultiLvlLbl val="0"/>
      </c:catAx>
      <c:valAx>
        <c:axId val="44480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30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B799BC-8B6D-47E8-8EA9-614E30B32409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brian.li</cp:lastModifiedBy>
  <cp:revision>58</cp:revision>
  <dcterms:created xsi:type="dcterms:W3CDTF">2018-01-19T10:53:17Z</dcterms:created>
  <dcterms:modified xsi:type="dcterms:W3CDTF">2022-08-26T03:09:14Z</dcterms:modified>
</cp:coreProperties>
</file>