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pPr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FBB05C8-169F-4373-8709-548409B9B6E9}"/>
              </a:ext>
            </a:extLst>
          </p:cNvPr>
          <p:cNvSpPr/>
          <p:nvPr/>
        </p:nvSpPr>
        <p:spPr>
          <a:xfrm>
            <a:off x="1835696" y="1916832"/>
            <a:ext cx="2520280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6172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18444"/>
  <p:tag name="AS_OS" val="Microsoft Windows NT 6.1.7601 Service Pack 1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Harry2</dc:creator>
  <cp:lastModifiedBy>周 华</cp:lastModifiedBy>
  <cp:revision>24</cp:revision>
  <dcterms:created xsi:type="dcterms:W3CDTF">2014-06-18T10:05:14Z</dcterms:created>
  <dcterms:modified xsi:type="dcterms:W3CDTF">2021-08-30T14:43:44Z</dcterms:modified>
</cp:coreProperties>
</file>