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4F09-2808-4EAF-9776-618A120C387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E4F8-AD4E-4DBF-BF91-F9F83F69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3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4F09-2808-4EAF-9776-618A120C387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E4F8-AD4E-4DBF-BF91-F9F83F69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7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4F09-2808-4EAF-9776-618A120C387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E4F8-AD4E-4DBF-BF91-F9F83F69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8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4F09-2808-4EAF-9776-618A120C387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E4F8-AD4E-4DBF-BF91-F9F83F69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1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4F09-2808-4EAF-9776-618A120C387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E4F8-AD4E-4DBF-BF91-F9F83F69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0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4F09-2808-4EAF-9776-618A120C387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E4F8-AD4E-4DBF-BF91-F9F83F69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1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4F09-2808-4EAF-9776-618A120C387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E4F8-AD4E-4DBF-BF91-F9F83F69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4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4F09-2808-4EAF-9776-618A120C387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E4F8-AD4E-4DBF-BF91-F9F83F69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6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4F09-2808-4EAF-9776-618A120C387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E4F8-AD4E-4DBF-BF91-F9F83F69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5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4F09-2808-4EAF-9776-618A120C387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E4F8-AD4E-4DBF-BF91-F9F83F69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9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4F09-2808-4EAF-9776-618A120C387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E4F8-AD4E-4DBF-BF91-F9F83F69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44F09-2808-4EAF-9776-618A120C387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1E4F8-AD4E-4DBF-BF91-F9F83F69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2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68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37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dreamsummit</dc:creator>
  <cp:lastModifiedBy>dreamsummit</cp:lastModifiedBy>
  <cp:revision>2</cp:revision>
  <dcterms:created xsi:type="dcterms:W3CDTF">2019-10-28T09:45:33Z</dcterms:created>
  <dcterms:modified xsi:type="dcterms:W3CDTF">2019-10-28T10:05:33Z</dcterms:modified>
</cp:coreProperties>
</file>