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3B5A-1604-4D7D-AF71-71396D552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77F45-4365-434C-87DD-C7037BC3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B4E0-7B61-40D5-9377-4D812DF6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8B99-CDA8-43A2-AC62-F28B10A221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D711-DFA4-4625-A05F-1C4964BC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9046-5B37-4DC2-9546-5B85AE23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D8F9-E898-43B9-B6F6-E31015B8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79F-A53C-4071-B8EB-7EC75B6A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7DD4D-3E05-4A6C-A020-CA05FABF7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6C35-308F-4D91-906E-E4CB9259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8B99-CDA8-43A2-AC62-F28B10A221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1839-78E4-4908-8615-F24D6854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FDAA0-4102-4DBE-BA7C-93F002FE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D8F9-E898-43B9-B6F6-E31015B8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4EE40-E3B7-4F98-9FF2-D399013F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10658-FC61-4304-87DC-C5AC81CEC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A974-8149-4A33-ABD2-368CAD3B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8B99-CDA8-43A2-AC62-F28B10A221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8545-0286-4CC0-A00D-52C0D8F9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672E1-07EE-4020-BA48-280509E7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D8F9-E898-43B9-B6F6-E31015B8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FC9E-6CD2-4516-9576-59D7A802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C0A9-6CE1-403A-BF92-916BBA78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7196-E70D-491A-80BE-6C7169DC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8B99-CDA8-43A2-AC62-F28B10A221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6F80-44AE-4F1F-B7EC-8B5B6D4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0DCB-F5BA-4ECF-984B-F93D261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D8F9-E898-43B9-B6F6-E31015B8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947A-E418-48E5-8606-0A0EA40D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BA071-63BC-4706-9136-C35D0382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238A-6257-4527-AECD-51D96005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8B99-CDA8-43A2-AC62-F28B10A221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0C0B-D12B-4180-A1C4-8D3743FA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B4DE-1B28-4F30-9779-1B2189F7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D8F9-E898-43B9-B6F6-E31015B8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5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4DA4-EAE7-4068-9A56-87F78BC1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8D04-A37A-4C41-9718-F31FA9326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35DB8-A8AA-4CF3-BAFD-82319CAF5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86005-20D9-40B2-9E86-2415C8E9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8B99-CDA8-43A2-AC62-F28B10A221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9EA4E-1BBB-4298-A931-B139CC93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F90F3-19B8-492C-968E-7F7D5FC3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D8F9-E898-43B9-B6F6-E31015B8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346B-B0A6-4C74-A4B5-6212EF1D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B481F-68EB-4265-813A-59D08463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C5FC8-E91A-4B23-A084-A03CA46BB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61F7C-3F82-4782-B9A6-47322DD88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23264-B597-4BA4-9AFA-183EC3ED5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6A3AA-6656-4953-9B50-1DC228A2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8B99-CDA8-43A2-AC62-F28B10A221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7B6E4-E33B-4E1B-9177-5496455B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E966F-8861-4270-99FF-8F0285DF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D8F9-E898-43B9-B6F6-E31015B8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2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6280-CE41-44CA-BE69-A3C2A473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52C9C-7133-4131-A2E9-4CD43A10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8B99-CDA8-43A2-AC62-F28B10A221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B9F0F-BF54-4530-B533-AFA3ED2C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64AE1-FCA5-48A6-8068-83590BBE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D8F9-E898-43B9-B6F6-E31015B8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2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4BBE0-0C9F-4E98-A59E-D49B2ADF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8B99-CDA8-43A2-AC62-F28B10A221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F8ABB-29D8-4E39-B748-2CB5257A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EEF14-FAD2-45FA-872A-8AEA0942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D8F9-E898-43B9-B6F6-E31015B8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DB6D-0E48-4CD8-92C0-81A4D4EB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7271-7A56-4D4B-8C25-B34BD72A7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2F1A-6766-4A0D-AF33-BB1FCBDF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C77BA-5303-4C18-9166-A5F31AA7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8B99-CDA8-43A2-AC62-F28B10A221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21058-B688-4587-8B08-5D1BF5FB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4DC4A-34E5-4967-99A5-7683436A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D8F9-E898-43B9-B6F6-E31015B8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479D-4788-4008-A0EE-D42CF5B3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8E0F2-C7EC-42C4-965B-B252ADA87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E698B-149D-4D06-AA79-FA22B32D7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33043-86D0-4232-AEEF-20A47390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8B99-CDA8-43A2-AC62-F28B10A221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EAB87-1E10-4ADC-B268-19D94069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C83A-6215-4F49-808A-A6F9CB8E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D8F9-E898-43B9-B6F6-E31015B8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9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EF85B-3313-4D2C-A691-52E87269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CCA04-C2F2-4FC6-A8CE-113E97C9F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CAB1-178B-4B65-9B92-39D6B3BD7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8B99-CDA8-43A2-AC62-F28B10A221B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55FA-BE7A-4960-9817-3B904ECAB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B75D-1A4C-4C1F-8DFA-9B66250D2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D8F9-E898-43B9-B6F6-E31015B8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5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-iceblu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40D39-C684-4C1D-B77B-870DABFFB5DE}"/>
              </a:ext>
            </a:extLst>
          </p:cNvPr>
          <p:cNvSpPr txBox="1"/>
          <p:nvPr/>
        </p:nvSpPr>
        <p:spPr>
          <a:xfrm>
            <a:off x="2183907" y="103868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</a:t>
            </a:r>
            <a:r>
              <a:rPr lang="en-US" altLang="zh-CN" dirty="0">
                <a:hlinkClick r:id="rId2"/>
              </a:rPr>
              <a:t>-</a:t>
            </a:r>
            <a:r>
              <a:rPr lang="en-US" altLang="zh-CN" dirty="0" err="1">
                <a:hlinkClick r:id="rId2"/>
              </a:rPr>
              <a:t>iceblue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7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andy.zhou</dc:creator>
  <cp:lastModifiedBy>andy.zhou</cp:lastModifiedBy>
  <cp:revision>1</cp:revision>
  <dcterms:created xsi:type="dcterms:W3CDTF">2022-02-25T07:15:57Z</dcterms:created>
  <dcterms:modified xsi:type="dcterms:W3CDTF">2022-02-25T07:16:43Z</dcterms:modified>
</cp:coreProperties>
</file>