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258888"/>
        <c:axId val="205261632"/>
      </c:barChart>
      <c:catAx>
        <c:axId val="205258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261632"/>
        <c:crosses val="autoZero"/>
        <c:auto val="1"/>
        <c:lblAlgn val="ctr"/>
        <c:lblOffset val="100"/>
        <c:noMultiLvlLbl val="0"/>
      </c:catAx>
      <c:valAx>
        <c:axId val="20526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5258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404432031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435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Test1</dc:creator>
  <cp:lastModifiedBy>Test1</cp:lastModifiedBy>
  <cp:revision>1</cp:revision>
  <dcterms:created xsi:type="dcterms:W3CDTF">2019-10-22T08:48:22Z</dcterms:created>
  <dcterms:modified xsi:type="dcterms:W3CDTF">2019-10-22T08:59:58Z</dcterms:modified>
</cp:coreProperties>
</file>