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543" y="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E3F3738D-37BA-4F19-AFF6-F54D1ED51E5C}" type="datetimeFigureOut">
              <a:rPr lang="zh-CN" altLang="en-US" smtClean="0"/>
              <a:t>2023-8-25</a:t>
            </a:fld>
            <a:endParaRPr lang="zh-CN"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1042964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54324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421739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100047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E3F3738D-37BA-4F19-AFF6-F54D1ED51E5C}" type="datetimeFigureOut">
              <a:rPr lang="zh-CN" altLang="en-US" smtClean="0"/>
              <a:t>2023-8-25</a:t>
            </a:fld>
            <a:endParaRPr lang="zh-CN"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6453378" y="5211060"/>
            <a:ext cx="1584198" cy="228600"/>
          </a:xfrm>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35667049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8661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40724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170161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94141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3F3738D-37BA-4F19-AFF6-F54D1ED51E5C}" type="datetimeFigureOut">
              <a:rPr lang="zh-CN" altLang="en-US" smtClean="0"/>
              <a:t>2023-8-25</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8C02E788-8E77-441D-A87D-11E3B673AABB}" type="slidenum">
              <a:rPr lang="zh-CN" altLang="en-US" smtClean="0"/>
              <a:t>‹#›</a:t>
            </a:fld>
            <a:endParaRPr lang="zh-CN" alt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742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3F3738D-37BA-4F19-AFF6-F54D1ED51E5C}" type="datetimeFigureOut">
              <a:rPr lang="zh-CN" altLang="en-US" smtClean="0"/>
              <a:t>2023-8-25</a:t>
            </a:fld>
            <a:endParaRPr lang="zh-CN"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8C02E788-8E77-441D-A87D-11E3B673AABB}" type="slidenum">
              <a:rPr lang="zh-CN" altLang="en-US" smtClean="0"/>
              <a:t>‹#›</a:t>
            </a:fld>
            <a:endParaRPr lang="zh-CN" alt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490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3F3738D-37BA-4F19-AFF6-F54D1ED51E5C}" type="datetimeFigureOut">
              <a:rPr lang="zh-CN" altLang="en-US" smtClean="0"/>
              <a:t>2023-8-25</a:t>
            </a:fld>
            <a:endParaRPr lang="zh-CN" alt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1861418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864" y="2053086"/>
            <a:ext cx="6315495" cy="2631490"/>
          </a:xfrm>
          <a:prstGeom prst="rect">
            <a:avLst/>
          </a:prstGeom>
          <a:noFill/>
          <a:ln w="25400" cmpd="sng">
            <a:solidFill>
              <a:schemeClr val="accent5">
                <a:lumMod val="20000"/>
                <a:lumOff val="80000"/>
              </a:schemeClr>
            </a:solidFill>
          </a:ln>
        </p:spPr>
        <p:txBody>
          <a:bodyPr wrap="square" rtlCol="0">
            <a:spAutoFit/>
          </a:bodyPr>
          <a:lstStyle/>
          <a:p>
            <a:r>
              <a:rPr lang="en-US" altLang="zh-CN" sz="1500" dirty="0" err="1">
                <a:latin typeface="Arial" panose="020B0604020202020204" pitchFamily="34" charset="0"/>
                <a:cs typeface="Arial" panose="020B0604020202020204" pitchFamily="34" charset="0"/>
              </a:rPr>
              <a:t>Spire.Presentation</a:t>
            </a:r>
            <a:r>
              <a:rPr lang="en-US" altLang="zh-CN" sz="1500" dirty="0">
                <a:latin typeface="Arial" panose="020B0604020202020204" pitchFamily="34" charset="0"/>
                <a:cs typeface="Arial" panose="020B0604020202020204" pitchFamily="34" charset="0"/>
              </a:rPr>
              <a:t> </a:t>
            </a:r>
            <a:r>
              <a:rPr lang="en-US" altLang="zh-CN" sz="1500">
                <a:latin typeface="Arial" panose="020B0604020202020204" pitchFamily="34" charset="0"/>
                <a:cs typeface="Arial" panose="020B0604020202020204" pitchFamily="34" charset="0"/>
              </a:rPr>
              <a:t>for JAVA </a:t>
            </a:r>
            <a:r>
              <a:rPr lang="en-US" altLang="zh-CN" sz="1500" dirty="0">
                <a:latin typeface="Arial" panose="020B0604020202020204" pitchFamily="34" charset="0"/>
                <a:cs typeface="Arial" panose="020B0604020202020204" pitchFamily="34" charset="0"/>
              </a:rPr>
              <a:t>is a professional PowerPoint® compatible component that enables developers to create, read, write, modify, convert and Print PowerPoint documents </a:t>
            </a:r>
            <a:r>
              <a:rPr lang="en-US" altLang="zh-CN" sz="1500">
                <a:latin typeface="Arial" panose="020B0604020202020204" pitchFamily="34" charset="0"/>
                <a:cs typeface="Arial" panose="020B0604020202020204" pitchFamily="34" charset="0"/>
              </a:rPr>
              <a:t>from JAVA. </a:t>
            </a:r>
            <a:r>
              <a:rPr lang="en-US" altLang="zh-CN" sz="1500" dirty="0">
                <a:latin typeface="Arial" panose="020B0604020202020204" pitchFamily="34" charset="0"/>
                <a:cs typeface="Arial" panose="020B0604020202020204" pitchFamily="34" charset="0"/>
              </a:rPr>
              <a:t>As an independent </a:t>
            </a:r>
            <a:r>
              <a:rPr lang="en-US" altLang="zh-CN" sz="1500">
                <a:latin typeface="Arial" panose="020B0604020202020204" pitchFamily="34" charset="0"/>
                <a:cs typeface="Arial" panose="020B0604020202020204" pitchFamily="34" charset="0"/>
              </a:rPr>
              <a:t>PowerPoint JAVA </a:t>
            </a:r>
            <a:r>
              <a:rPr lang="en-US" altLang="zh-CN" sz="1500" dirty="0">
                <a:latin typeface="Arial" panose="020B0604020202020204" pitchFamily="34" charset="0"/>
                <a:cs typeface="Arial" panose="020B0604020202020204" pitchFamily="34" charset="0"/>
              </a:rPr>
              <a:t>component, </a:t>
            </a:r>
            <a:r>
              <a:rPr lang="en-US" altLang="zh-CN" sz="1500" dirty="0" err="1">
                <a:latin typeface="Arial" panose="020B0604020202020204" pitchFamily="34" charset="0"/>
                <a:cs typeface="Arial" panose="020B0604020202020204" pitchFamily="34" charset="0"/>
              </a:rPr>
              <a:t>Spire.Presentation</a:t>
            </a:r>
            <a:r>
              <a:rPr lang="en-US" altLang="zh-CN" sz="1500">
                <a:latin typeface="Arial" panose="020B0604020202020204" pitchFamily="34" charset="0"/>
                <a:cs typeface="Arial" panose="020B0604020202020204" pitchFamily="34" charset="0"/>
              </a:rPr>
              <a:t> for JAVA doesn't need Microsoft PowerPoint installed on the machine.</a:t>
            </a:r>
          </a:p>
          <a:p>
            <a:endParaRPr lang="en-US" altLang="zh-CN" sz="1500" dirty="0">
              <a:latin typeface="Arial" panose="020B0604020202020204" pitchFamily="34" charset="0"/>
              <a:cs typeface="Arial" panose="020B0604020202020204" pitchFamily="34" charset="0"/>
            </a:endParaRPr>
          </a:p>
          <a:p>
            <a:r>
              <a:rPr lang="en-US" altLang="zh-CN" sz="1500" dirty="0" err="1">
                <a:latin typeface="Arial" panose="020B0604020202020204" pitchFamily="34" charset="0"/>
                <a:cs typeface="Arial" panose="020B0604020202020204" pitchFamily="34" charset="0"/>
              </a:rPr>
              <a:t>Spire.Presentation</a:t>
            </a:r>
            <a:r>
              <a:rPr lang="en-US" altLang="zh-CN" sz="1500" dirty="0">
                <a:latin typeface="Arial" panose="020B0604020202020204" pitchFamily="34" charset="0"/>
                <a:cs typeface="Arial" panose="020B0604020202020204" pitchFamily="34" charset="0"/>
              </a:rPr>
              <a:t> </a:t>
            </a:r>
            <a:r>
              <a:rPr lang="en-US" altLang="zh-CN" sz="1500">
                <a:latin typeface="Arial" panose="020B0604020202020204" pitchFamily="34" charset="0"/>
                <a:cs typeface="Arial" panose="020B0604020202020204" pitchFamily="34" charset="0"/>
              </a:rPr>
              <a:t>for JAVA </a:t>
            </a:r>
            <a:r>
              <a:rPr lang="en-US" altLang="zh-CN" sz="1500" dirty="0">
                <a:latin typeface="Arial" panose="020B0604020202020204" pitchFamily="34" charset="0"/>
                <a:cs typeface="Arial" panose="020B0604020202020204" pitchFamily="34" charset="0"/>
              </a:rPr>
              <a:t>supports PPT, PPS, PPTX and PPSX presentation formats. It provides functions such as managing text, image, shapes, tables, animations, audio and video on slides. It also supports exporting presentation slides to EMF, JPG, TIFF, PDF, XPS, SVG, HTML format etc.</a:t>
            </a:r>
          </a:p>
        </p:txBody>
      </p:sp>
    </p:spTree>
    <p:extLst>
      <p:ext uri="{BB962C8B-B14F-4D97-AF65-F5344CB8AC3E}">
        <p14:creationId xmlns:p14="http://schemas.microsoft.com/office/powerpoint/2010/main" val="71952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7864" y="2053086"/>
            <a:ext cx="6315495" cy="2631490"/>
          </a:xfrm>
          <a:prstGeom prst="rect">
            <a:avLst/>
          </a:prstGeom>
          <a:noFill/>
          <a:ln w="25400" cmpd="sng">
            <a:solidFill>
              <a:schemeClr val="accent5">
                <a:lumMod val="20000"/>
                <a:lumOff val="80000"/>
              </a:schemeClr>
            </a:solidFill>
          </a:ln>
        </p:spPr>
        <p:txBody>
          <a:bodyPr wrap="square" rtlCol="0">
            <a:spAutoFit/>
          </a:bodyPr>
          <a:lstStyle/>
          <a:p>
            <a:r>
              <a:rPr lang="en-US" altLang="zh-CN" sz="1500" dirty="0" err="1">
                <a:latin typeface="Arial" panose="020B0604020202020204" pitchFamily="34" charset="0"/>
                <a:cs typeface="Arial" panose="020B0604020202020204" pitchFamily="34" charset="0"/>
              </a:rPr>
              <a:t>Spire.Presentation</a:t>
            </a:r>
            <a:r>
              <a:rPr lang="en-US" altLang="zh-CN" sz="1500" dirty="0">
                <a:latin typeface="Arial" panose="020B0604020202020204" pitchFamily="34" charset="0"/>
                <a:cs typeface="Arial" panose="020B0604020202020204" pitchFamily="34" charset="0"/>
              </a:rPr>
              <a:t> </a:t>
            </a:r>
            <a:r>
              <a:rPr lang="en-US" altLang="zh-CN" sz="1500">
                <a:latin typeface="Arial" panose="020B0604020202020204" pitchFamily="34" charset="0"/>
                <a:cs typeface="Arial" panose="020B0604020202020204" pitchFamily="34" charset="0"/>
              </a:rPr>
              <a:t>for JAVA </a:t>
            </a:r>
            <a:r>
              <a:rPr lang="en-US" altLang="zh-CN" sz="1500" dirty="0">
                <a:latin typeface="Arial" panose="020B0604020202020204" pitchFamily="34" charset="0"/>
                <a:cs typeface="Arial" panose="020B0604020202020204" pitchFamily="34" charset="0"/>
              </a:rPr>
              <a:t>is a professional PowerPoint® compatible component that enables developers to create, read, write, modify, convert and Print PowerPoint documents </a:t>
            </a:r>
            <a:r>
              <a:rPr lang="en-US" altLang="zh-CN" sz="1500">
                <a:latin typeface="Arial" panose="020B0604020202020204" pitchFamily="34" charset="0"/>
                <a:cs typeface="Arial" panose="020B0604020202020204" pitchFamily="34" charset="0"/>
              </a:rPr>
              <a:t>from JAVA. </a:t>
            </a:r>
            <a:r>
              <a:rPr lang="en-US" altLang="zh-CN" sz="1500" dirty="0">
                <a:latin typeface="Arial" panose="020B0604020202020204" pitchFamily="34" charset="0"/>
                <a:cs typeface="Arial" panose="020B0604020202020204" pitchFamily="34" charset="0"/>
              </a:rPr>
              <a:t>As an independent </a:t>
            </a:r>
            <a:r>
              <a:rPr lang="en-US" altLang="zh-CN" sz="1500">
                <a:latin typeface="Arial" panose="020B0604020202020204" pitchFamily="34" charset="0"/>
                <a:cs typeface="Arial" panose="020B0604020202020204" pitchFamily="34" charset="0"/>
              </a:rPr>
              <a:t>PowerPoint JAVA </a:t>
            </a:r>
            <a:r>
              <a:rPr lang="en-US" altLang="zh-CN" sz="1500" dirty="0">
                <a:latin typeface="Arial" panose="020B0604020202020204" pitchFamily="34" charset="0"/>
                <a:cs typeface="Arial" panose="020B0604020202020204" pitchFamily="34" charset="0"/>
              </a:rPr>
              <a:t>component, </a:t>
            </a:r>
            <a:r>
              <a:rPr lang="en-US" altLang="zh-CN" sz="1500" dirty="0" err="1">
                <a:latin typeface="Arial" panose="020B0604020202020204" pitchFamily="34" charset="0"/>
                <a:cs typeface="Arial" panose="020B0604020202020204" pitchFamily="34" charset="0"/>
              </a:rPr>
              <a:t>Spire.Presentation</a:t>
            </a:r>
            <a:r>
              <a:rPr lang="en-US" altLang="zh-CN" sz="1500">
                <a:latin typeface="Arial" panose="020B0604020202020204" pitchFamily="34" charset="0"/>
                <a:cs typeface="Arial" panose="020B0604020202020204" pitchFamily="34" charset="0"/>
              </a:rPr>
              <a:t> for JAVA doesn't need Microsoft PowerPoint installed on the machine.</a:t>
            </a:r>
          </a:p>
          <a:p>
            <a:endParaRPr lang="en-US" altLang="zh-CN" sz="1500" dirty="0">
              <a:latin typeface="Arial" panose="020B0604020202020204" pitchFamily="34" charset="0"/>
              <a:cs typeface="Arial" panose="020B0604020202020204" pitchFamily="34" charset="0"/>
            </a:endParaRPr>
          </a:p>
          <a:p>
            <a:r>
              <a:rPr lang="en-US" altLang="zh-CN" sz="1500" dirty="0" err="1">
                <a:latin typeface="Arial" panose="020B0604020202020204" pitchFamily="34" charset="0"/>
                <a:cs typeface="Arial" panose="020B0604020202020204" pitchFamily="34" charset="0"/>
              </a:rPr>
              <a:t>Spire.Presentation</a:t>
            </a:r>
            <a:r>
              <a:rPr lang="en-US" altLang="zh-CN" sz="1500" dirty="0">
                <a:latin typeface="Arial" panose="020B0604020202020204" pitchFamily="34" charset="0"/>
                <a:cs typeface="Arial" panose="020B0604020202020204" pitchFamily="34" charset="0"/>
              </a:rPr>
              <a:t> </a:t>
            </a:r>
            <a:r>
              <a:rPr lang="en-US" altLang="zh-CN" sz="1500">
                <a:latin typeface="Arial" panose="020B0604020202020204" pitchFamily="34" charset="0"/>
                <a:cs typeface="Arial" panose="020B0604020202020204" pitchFamily="34" charset="0"/>
              </a:rPr>
              <a:t>for JAVA </a:t>
            </a:r>
            <a:r>
              <a:rPr lang="en-US" altLang="zh-CN" sz="1500" dirty="0">
                <a:latin typeface="Arial" panose="020B0604020202020204" pitchFamily="34" charset="0"/>
                <a:cs typeface="Arial" panose="020B0604020202020204" pitchFamily="34" charset="0"/>
              </a:rPr>
              <a:t>supports PPT, PPS, PPTX and PPSX presentation formats. It provides functions such as managing text, image, shapes, tables, animations, audio and video on slides. It also supports exporting presentation slides to EMF, JPG, TIFF, PDF, XPS, SVG, HTML format etc.</a:t>
            </a:r>
          </a:p>
        </p:txBody>
      </p:sp>
    </p:spTree>
    <p:extLst>
      <p:ext uri="{BB962C8B-B14F-4D97-AF65-F5344CB8AC3E}">
        <p14:creationId xmlns:p14="http://schemas.microsoft.com/office/powerpoint/2010/main" val="1885728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TotalTime>
  <Words>228</Words>
  <Application>Microsoft Office PowerPoint</Application>
  <PresentationFormat>On-screen Show (4:3)</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Garamond</vt:lpstr>
      <vt:lpstr>Savon</vt:lpstr>
      <vt:lpstr>PowerPoint Presentation</vt:lpstr>
      <vt:lpstr>PowerPoint Presentation</vt:lpstr>
    </vt:vector>
  </TitlesOfParts>
  <Company>Ghost Win7 SP1 装机版  V2017/08/10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 Jane</dc:creator>
  <cp:lastModifiedBy>abel.he</cp:lastModifiedBy>
  <cp:revision>8</cp:revision>
  <dcterms:created xsi:type="dcterms:W3CDTF">2018-01-17T03:14:22Z</dcterms:created>
  <dcterms:modified xsi:type="dcterms:W3CDTF">2023-08-25T02:17:19Z</dcterms:modified>
</cp:coreProperties>
</file>