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amsummit" initials="dream" lastIdx="8" clrIdx="0">
    <p:extLst>
      <p:ext uri="{19B8F6BF-5375-455C-9EA6-DF929625EA0E}">
        <p15:presenceInfo xmlns:p15="http://schemas.microsoft.com/office/powerpoint/2012/main" userId="dreamsumm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9T16:22:37.654" idx="1">
    <p:pos x="3206" y="1222"/>
    <p:text>Spire.Office for Java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10-29T16:22:50.178" idx="2">
    <p:pos x="3121" y="1469"/>
    <p:text>Spire.Doc for .Java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10-29T16:23:01.441" idx="3">
    <p:pos x="3105" y="1691"/>
    <p:text>Spire.XLS for Java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10-29T16:23:27.027" idx="4">
    <p:pos x="3064" y="1930"/>
    <p:text>Spire.PDF for Java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10-29T16:23:52.888" idx="6">
    <p:pos x="3599" y="2134"/>
    <p:text>Spire.Presentation for Java</p:text>
    <p:extLst mod="1">
      <p:ext uri="{C676402C-5697-4E1C-873F-D02D1690AC5C}">
        <p15:threadingInfo xmlns:p15="http://schemas.microsoft.com/office/powerpoint/2012/main" timeZoneBias="-480"/>
      </p:ext>
    </p:extLst>
  </p:cm>
  <p:cm authorId="1" dt="2019-10-29T16:24:02.167" idx="7">
    <p:pos x="3411" y="2382"/>
    <p:text>Spire.Barcode for Java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13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8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3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838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33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459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2290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7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778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0913" y="1171595"/>
            <a:ext cx="31185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zh-CN" altLang="en-US" sz="36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855278" y="2048758"/>
            <a:ext cx="3989783" cy="2308324"/>
          </a:xfrm>
          <a:prstGeom prst="rect">
            <a:avLst/>
          </a:prstGeom>
          <a:noFill/>
          <a:ln w="41275" cmpd="thinThick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1995D"/>
                </a:solidFill>
              </a:rPr>
              <a:t>Spire.Office</a:t>
            </a:r>
            <a:r>
              <a:rPr lang="en-US" altLang="zh-CN" sz="2400" dirty="0">
                <a:solidFill>
                  <a:srgbClr val="F1995D"/>
                </a:solidFill>
              </a:rPr>
              <a:t> for </a:t>
            </a:r>
            <a:r>
              <a:rPr lang="en-US" altLang="zh-CN" sz="2400" dirty="0" smtClean="0">
                <a:solidFill>
                  <a:srgbClr val="F1995D"/>
                </a:solidFill>
              </a:rPr>
              <a:t>Java</a:t>
            </a:r>
            <a:endParaRPr lang="en-US" altLang="zh-CN" sz="2400" dirty="0">
              <a:solidFill>
                <a:srgbClr val="F1995D"/>
              </a:solidFill>
            </a:endParaRP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Spire.Doc</a:t>
            </a:r>
            <a:r>
              <a:rPr lang="en-US" altLang="zh-CN" sz="2400" dirty="0">
                <a:solidFill>
                  <a:srgbClr val="F1995D"/>
                </a:solidFill>
              </a:rPr>
              <a:t> for </a:t>
            </a:r>
            <a:r>
              <a:rPr lang="en-US" altLang="zh-CN" sz="2400" dirty="0">
                <a:solidFill>
                  <a:srgbClr val="F1995D"/>
                </a:solidFill>
              </a:rPr>
              <a:t>Java</a:t>
            </a:r>
            <a:endParaRPr lang="en-US" altLang="zh-CN" sz="2400" dirty="0" smtClean="0">
              <a:solidFill>
                <a:srgbClr val="F1995D"/>
              </a:solidFill>
            </a:endParaRPr>
          </a:p>
          <a:p>
            <a:r>
              <a:rPr lang="en-US" altLang="zh-CN" sz="2400" dirty="0" smtClean="0">
                <a:solidFill>
                  <a:srgbClr val="F1995D"/>
                </a:solidFill>
              </a:rPr>
              <a:t>Spire.XLS </a:t>
            </a:r>
            <a:r>
              <a:rPr lang="en-US" altLang="zh-CN" sz="2400" dirty="0">
                <a:solidFill>
                  <a:srgbClr val="F1995D"/>
                </a:solidFill>
              </a:rPr>
              <a:t>for Java</a:t>
            </a:r>
            <a:endParaRPr lang="en-US" altLang="zh-CN" sz="2400" dirty="0" smtClean="0">
              <a:solidFill>
                <a:srgbClr val="F1995D"/>
              </a:solidFill>
            </a:endParaRPr>
          </a:p>
          <a:p>
            <a:r>
              <a:rPr lang="en-US" altLang="zh-CN" sz="2400" dirty="0" smtClean="0">
                <a:solidFill>
                  <a:srgbClr val="F1995D"/>
                </a:solidFill>
              </a:rPr>
              <a:t>Spire.PDF </a:t>
            </a:r>
            <a:r>
              <a:rPr lang="en-US" altLang="zh-CN" sz="2400" dirty="0">
                <a:solidFill>
                  <a:srgbClr val="F1995D"/>
                </a:solidFill>
              </a:rPr>
              <a:t>for </a:t>
            </a:r>
            <a:r>
              <a:rPr lang="en-US" altLang="zh-CN" sz="2400" dirty="0">
                <a:solidFill>
                  <a:srgbClr val="F1995D"/>
                </a:solidFill>
              </a:rPr>
              <a:t>Java</a:t>
            </a:r>
            <a:endParaRPr lang="en-US" altLang="zh-CN" sz="2400" dirty="0">
              <a:solidFill>
                <a:srgbClr val="F1995D"/>
              </a:solidFill>
            </a:endParaRP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Spire.Presentation</a:t>
            </a:r>
            <a:r>
              <a:rPr lang="en-US" altLang="zh-CN" sz="2400" dirty="0">
                <a:solidFill>
                  <a:srgbClr val="F1995D"/>
                </a:solidFill>
              </a:rPr>
              <a:t> for </a:t>
            </a:r>
            <a:r>
              <a:rPr lang="en-US" altLang="zh-CN" sz="2400" dirty="0">
                <a:solidFill>
                  <a:srgbClr val="F1995D"/>
                </a:solidFill>
              </a:rPr>
              <a:t>Java</a:t>
            </a:r>
            <a:endParaRPr lang="en-US" altLang="zh-CN" sz="2400" dirty="0">
              <a:solidFill>
                <a:srgbClr val="F1995D"/>
              </a:solidFill>
            </a:endParaRP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Spire.Barcode</a:t>
            </a:r>
            <a:r>
              <a:rPr lang="en-US" altLang="zh-CN" sz="2400" dirty="0">
                <a:solidFill>
                  <a:srgbClr val="F1995D"/>
                </a:solidFill>
              </a:rPr>
              <a:t> for </a:t>
            </a:r>
            <a:r>
              <a:rPr lang="en-US" altLang="zh-CN" sz="2400" dirty="0" smtClean="0">
                <a:solidFill>
                  <a:srgbClr val="F1995D"/>
                </a:solidFill>
              </a:rPr>
              <a:t>Java</a:t>
            </a:r>
            <a:endParaRPr lang="en-US" altLang="zh-CN" sz="2400" dirty="0">
              <a:solidFill>
                <a:srgbClr val="F199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310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</TotalTime>
  <Words>19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华文中宋</vt:lpstr>
      <vt:lpstr>Arial</vt:lpstr>
      <vt:lpstr>Gill Sans MT</vt:lpstr>
      <vt:lpstr>Impact</vt:lpstr>
      <vt:lpstr>Badge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微软用户</cp:lastModifiedBy>
  <cp:revision>16</cp:revision>
  <dcterms:created xsi:type="dcterms:W3CDTF">2018-01-17T08:38:04Z</dcterms:created>
  <dcterms:modified xsi:type="dcterms:W3CDTF">2020-01-16T07:39:58Z</dcterms:modified>
</cp:coreProperties>
</file>