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9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 bwMode="auto">
          <a:xfrm>
            <a:off x="5383264" y="2943741"/>
            <a:ext cx="1008934" cy="1011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5"/>
            </a:solidFill>
            <a:round/>
            <a:headEnd/>
            <a:tailEnd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  <p:txBody>
          <a:bodyPr vert="horz" wrap="square" lIns="99526" tIns="49764" rIns="99526" bIns="49764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20000"/>
              </a:lnSpc>
            </a:pPr>
            <a:endParaRPr lang="en-US" sz="8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Down Arrow 6"/>
          <p:cNvSpPr/>
          <p:nvPr/>
        </p:nvSpPr>
        <p:spPr bwMode="auto">
          <a:xfrm rot="15248976">
            <a:off x="6516165" y="2998010"/>
            <a:ext cx="245684" cy="503916"/>
          </a:xfrm>
          <a:prstGeom prst="downArrow">
            <a:avLst>
              <a:gd name="adj1" fmla="val 63516"/>
              <a:gd name="adj2" fmla="val 50000"/>
            </a:avLst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9526" tIns="49764" rIns="99526" bIns="49764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20000"/>
              </a:lnSpc>
            </a:pPr>
            <a:endParaRPr lang="en-US" sz="1394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Down Arrow 7"/>
          <p:cNvSpPr/>
          <p:nvPr/>
        </p:nvSpPr>
        <p:spPr bwMode="auto">
          <a:xfrm rot="17331947" flipH="1" flipV="1">
            <a:off x="5024594" y="3017737"/>
            <a:ext cx="251879" cy="484941"/>
          </a:xfrm>
          <a:prstGeom prst="downArrow">
            <a:avLst>
              <a:gd name="adj1" fmla="val 63516"/>
              <a:gd name="adj2" fmla="val 50000"/>
            </a:avLst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9526" tIns="49764" rIns="99526" bIns="49764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20000"/>
              </a:lnSpc>
            </a:pPr>
            <a:endParaRPr lang="en-US" sz="1394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 rot="10800000">
            <a:off x="5776196" y="2439919"/>
            <a:ext cx="262123" cy="468231"/>
          </a:xfrm>
          <a:prstGeom prst="downArrow">
            <a:avLst>
              <a:gd name="adj1" fmla="val 63516"/>
              <a:gd name="adj2" fmla="val 50000"/>
            </a:avLst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9526" tIns="49764" rIns="99526" bIns="49764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20000"/>
              </a:lnSpc>
            </a:pPr>
            <a:endParaRPr lang="en-US" sz="1394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Down Arrow 9"/>
          <p:cNvSpPr/>
          <p:nvPr/>
        </p:nvSpPr>
        <p:spPr bwMode="auto">
          <a:xfrm rot="13079912" flipV="1">
            <a:off x="5292801" y="3840139"/>
            <a:ext cx="279494" cy="468231"/>
          </a:xfrm>
          <a:prstGeom prst="downArrow">
            <a:avLst>
              <a:gd name="adj1" fmla="val 63516"/>
              <a:gd name="adj2" fmla="val 50000"/>
            </a:avLst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9526" tIns="49764" rIns="99526" bIns="49764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20000"/>
              </a:lnSpc>
            </a:pPr>
            <a:endParaRPr lang="en-US" sz="1394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Down Arrow 10"/>
          <p:cNvSpPr/>
          <p:nvPr/>
        </p:nvSpPr>
        <p:spPr bwMode="auto">
          <a:xfrm rot="8530980" flipV="1">
            <a:off x="6238998" y="3833165"/>
            <a:ext cx="262123" cy="484941"/>
          </a:xfrm>
          <a:prstGeom prst="downArrow">
            <a:avLst>
              <a:gd name="adj1" fmla="val 63516"/>
              <a:gd name="adj2" fmla="val 50000"/>
            </a:avLst>
          </a:pr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9526" tIns="49764" rIns="99526" bIns="49764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20000"/>
              </a:lnSpc>
            </a:pPr>
            <a:endParaRPr lang="en-US" sz="1394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5375920" y="1340768"/>
            <a:ext cx="1062674" cy="1063560"/>
          </a:xfrm>
          <a:prstGeom prst="ellipse">
            <a:avLst/>
          </a:prstGeom>
          <a:solidFill>
            <a:schemeClr val="accent5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09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3" name="Group 88"/>
          <p:cNvGrpSpPr/>
          <p:nvPr/>
        </p:nvGrpSpPr>
        <p:grpSpPr>
          <a:xfrm>
            <a:off x="6270534" y="4233921"/>
            <a:ext cx="1062673" cy="1063559"/>
            <a:chOff x="3365370" y="3682819"/>
            <a:chExt cx="648499" cy="649042"/>
          </a:xfrm>
          <a:solidFill>
            <a:schemeClr val="accent5"/>
          </a:solidFill>
        </p:grpSpPr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3365370" y="3682819"/>
              <a:ext cx="648499" cy="649042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306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" name="Freeform 83"/>
            <p:cNvSpPr>
              <a:spLocks noEditPoints="1"/>
            </p:cNvSpPr>
            <p:nvPr/>
          </p:nvSpPr>
          <p:spPr bwMode="auto">
            <a:xfrm>
              <a:off x="3590360" y="3858452"/>
              <a:ext cx="198518" cy="297777"/>
            </a:xfrm>
            <a:custGeom>
              <a:avLst/>
              <a:gdLst/>
              <a:ahLst/>
              <a:cxnLst>
                <a:cxn ang="0">
                  <a:pos x="38" y="26"/>
                </a:cxn>
                <a:cxn ang="0">
                  <a:pos x="24" y="55"/>
                </a:cxn>
                <a:cxn ang="0">
                  <a:pos x="20" y="58"/>
                </a:cxn>
                <a:cxn ang="0">
                  <a:pos x="16" y="55"/>
                </a:cxn>
                <a:cxn ang="0">
                  <a:pos x="2" y="26"/>
                </a:cxn>
                <a:cxn ang="0">
                  <a:pos x="0" y="19"/>
                </a:cxn>
                <a:cxn ang="0">
                  <a:pos x="20" y="0"/>
                </a:cxn>
                <a:cxn ang="0">
                  <a:pos x="39" y="19"/>
                </a:cxn>
                <a:cxn ang="0">
                  <a:pos x="38" y="26"/>
                </a:cxn>
                <a:cxn ang="0">
                  <a:pos x="20" y="9"/>
                </a:cxn>
                <a:cxn ang="0">
                  <a:pos x="10" y="19"/>
                </a:cxn>
                <a:cxn ang="0">
                  <a:pos x="20" y="29"/>
                </a:cxn>
                <a:cxn ang="0">
                  <a:pos x="30" y="19"/>
                </a:cxn>
                <a:cxn ang="0">
                  <a:pos x="20" y="9"/>
                </a:cxn>
              </a:cxnLst>
              <a:rect l="0" t="0" r="r" b="b"/>
              <a:pathLst>
                <a:path w="39" h="58">
                  <a:moveTo>
                    <a:pt x="38" y="26"/>
                  </a:moveTo>
                  <a:cubicBezTo>
                    <a:pt x="24" y="55"/>
                    <a:pt x="24" y="55"/>
                    <a:pt x="24" y="55"/>
                  </a:cubicBezTo>
                  <a:cubicBezTo>
                    <a:pt x="23" y="57"/>
                    <a:pt x="22" y="58"/>
                    <a:pt x="20" y="58"/>
                  </a:cubicBezTo>
                  <a:cubicBezTo>
                    <a:pt x="18" y="58"/>
                    <a:pt x="16" y="57"/>
                    <a:pt x="16" y="55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1" y="24"/>
                    <a:pt x="0" y="21"/>
                    <a:pt x="0" y="19"/>
                  </a:cubicBezTo>
                  <a:cubicBezTo>
                    <a:pt x="0" y="8"/>
                    <a:pt x="9" y="0"/>
                    <a:pt x="20" y="0"/>
                  </a:cubicBezTo>
                  <a:cubicBezTo>
                    <a:pt x="31" y="0"/>
                    <a:pt x="39" y="8"/>
                    <a:pt x="39" y="19"/>
                  </a:cubicBezTo>
                  <a:cubicBezTo>
                    <a:pt x="39" y="21"/>
                    <a:pt x="39" y="24"/>
                    <a:pt x="38" y="26"/>
                  </a:cubicBezTo>
                  <a:close/>
                  <a:moveTo>
                    <a:pt x="20" y="9"/>
                  </a:moveTo>
                  <a:cubicBezTo>
                    <a:pt x="15" y="9"/>
                    <a:pt x="10" y="14"/>
                    <a:pt x="10" y="19"/>
                  </a:cubicBezTo>
                  <a:cubicBezTo>
                    <a:pt x="10" y="24"/>
                    <a:pt x="15" y="29"/>
                    <a:pt x="20" y="29"/>
                  </a:cubicBezTo>
                  <a:cubicBezTo>
                    <a:pt x="25" y="29"/>
                    <a:pt x="30" y="24"/>
                    <a:pt x="30" y="19"/>
                  </a:cubicBezTo>
                  <a:cubicBezTo>
                    <a:pt x="30" y="14"/>
                    <a:pt x="25" y="9"/>
                    <a:pt x="20" y="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9526" tIns="49764" rIns="99526" bIns="4976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394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6" name="Group 85"/>
          <p:cNvGrpSpPr/>
          <p:nvPr/>
        </p:nvGrpSpPr>
        <p:grpSpPr>
          <a:xfrm>
            <a:off x="4403627" y="4165918"/>
            <a:ext cx="1062673" cy="1063559"/>
            <a:chOff x="5187738" y="1415796"/>
            <a:chExt cx="648499" cy="649042"/>
          </a:xfrm>
          <a:solidFill>
            <a:schemeClr val="accent5"/>
          </a:solidFill>
        </p:grpSpPr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5187738" y="1415796"/>
              <a:ext cx="648499" cy="649042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306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Freeform 53"/>
            <p:cNvSpPr>
              <a:spLocks/>
            </p:cNvSpPr>
            <p:nvPr/>
          </p:nvSpPr>
          <p:spPr bwMode="auto">
            <a:xfrm>
              <a:off x="5336668" y="1592431"/>
              <a:ext cx="350639" cy="259998"/>
            </a:xfrm>
            <a:custGeom>
              <a:avLst/>
              <a:gdLst/>
              <a:ahLst/>
              <a:cxnLst>
                <a:cxn ang="0">
                  <a:pos x="55" y="50"/>
                </a:cxn>
                <a:cxn ang="0">
                  <a:pos x="16" y="50"/>
                </a:cxn>
                <a:cxn ang="0">
                  <a:pos x="0" y="34"/>
                </a:cxn>
                <a:cxn ang="0">
                  <a:pos x="9" y="20"/>
                </a:cxn>
                <a:cxn ang="0">
                  <a:pos x="9" y="18"/>
                </a:cxn>
                <a:cxn ang="0">
                  <a:pos x="27" y="0"/>
                </a:cxn>
                <a:cxn ang="0">
                  <a:pos x="44" y="11"/>
                </a:cxn>
                <a:cxn ang="0">
                  <a:pos x="50" y="9"/>
                </a:cxn>
                <a:cxn ang="0">
                  <a:pos x="59" y="18"/>
                </a:cxn>
                <a:cxn ang="0">
                  <a:pos x="58" y="23"/>
                </a:cxn>
                <a:cxn ang="0">
                  <a:pos x="68" y="36"/>
                </a:cxn>
                <a:cxn ang="0">
                  <a:pos x="55" y="50"/>
                </a:cxn>
              </a:cxnLst>
              <a:rect l="0" t="0" r="r" b="b"/>
              <a:pathLst>
                <a:path w="68" h="50">
                  <a:moveTo>
                    <a:pt x="55" y="50"/>
                  </a:moveTo>
                  <a:cubicBezTo>
                    <a:pt x="16" y="50"/>
                    <a:pt x="16" y="50"/>
                    <a:pt x="16" y="50"/>
                  </a:cubicBezTo>
                  <a:cubicBezTo>
                    <a:pt x="7" y="50"/>
                    <a:pt x="0" y="43"/>
                    <a:pt x="0" y="34"/>
                  </a:cubicBezTo>
                  <a:cubicBezTo>
                    <a:pt x="0" y="28"/>
                    <a:pt x="4" y="22"/>
                    <a:pt x="9" y="20"/>
                  </a:cubicBezTo>
                  <a:cubicBezTo>
                    <a:pt x="9" y="19"/>
                    <a:pt x="9" y="19"/>
                    <a:pt x="9" y="18"/>
                  </a:cubicBezTo>
                  <a:cubicBezTo>
                    <a:pt x="9" y="8"/>
                    <a:pt x="17" y="0"/>
                    <a:pt x="27" y="0"/>
                  </a:cubicBezTo>
                  <a:cubicBezTo>
                    <a:pt x="35" y="0"/>
                    <a:pt x="41" y="5"/>
                    <a:pt x="44" y="11"/>
                  </a:cubicBezTo>
                  <a:cubicBezTo>
                    <a:pt x="46" y="10"/>
                    <a:pt x="48" y="9"/>
                    <a:pt x="50" y="9"/>
                  </a:cubicBezTo>
                  <a:cubicBezTo>
                    <a:pt x="55" y="9"/>
                    <a:pt x="59" y="13"/>
                    <a:pt x="59" y="18"/>
                  </a:cubicBezTo>
                  <a:cubicBezTo>
                    <a:pt x="59" y="20"/>
                    <a:pt x="59" y="22"/>
                    <a:pt x="58" y="23"/>
                  </a:cubicBezTo>
                  <a:cubicBezTo>
                    <a:pt x="64" y="25"/>
                    <a:pt x="68" y="30"/>
                    <a:pt x="68" y="36"/>
                  </a:cubicBezTo>
                  <a:cubicBezTo>
                    <a:pt x="68" y="44"/>
                    <a:pt x="62" y="50"/>
                    <a:pt x="55" y="5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9526" tIns="49764" rIns="99526" bIns="4976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394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9" name="Oval 18"/>
          <p:cNvSpPr>
            <a:spLocks noChangeAspect="1"/>
          </p:cNvSpPr>
          <p:nvPr/>
        </p:nvSpPr>
        <p:spPr>
          <a:xfrm>
            <a:off x="3853152" y="2554762"/>
            <a:ext cx="1062673" cy="1063559"/>
          </a:xfrm>
          <a:prstGeom prst="ellipse">
            <a:avLst/>
          </a:prstGeom>
          <a:solidFill>
            <a:schemeClr val="accent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306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0" name="Group 83"/>
          <p:cNvGrpSpPr/>
          <p:nvPr/>
        </p:nvGrpSpPr>
        <p:grpSpPr>
          <a:xfrm>
            <a:off x="6878196" y="2558532"/>
            <a:ext cx="1062673" cy="1063559"/>
            <a:chOff x="2886238" y="2472339"/>
            <a:chExt cx="648499" cy="649042"/>
          </a:xfrm>
          <a:solidFill>
            <a:schemeClr val="accent5"/>
          </a:solidFill>
        </p:grpSpPr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2886238" y="2472339"/>
              <a:ext cx="648499" cy="649042"/>
            </a:xfrm>
            <a:prstGeom prst="ellips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524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" name="Freeform 65"/>
            <p:cNvSpPr>
              <a:spLocks noEditPoints="1"/>
            </p:cNvSpPr>
            <p:nvPr/>
          </p:nvSpPr>
          <p:spPr bwMode="auto">
            <a:xfrm>
              <a:off x="3027706" y="2630302"/>
              <a:ext cx="365563" cy="333116"/>
            </a:xfrm>
            <a:custGeom>
              <a:avLst/>
              <a:gdLst/>
              <a:ahLst/>
              <a:cxnLst>
                <a:cxn ang="0">
                  <a:pos x="45" y="41"/>
                </a:cxn>
                <a:cxn ang="0">
                  <a:pos x="47" y="50"/>
                </a:cxn>
                <a:cxn ang="0">
                  <a:pos x="40" y="56"/>
                </a:cxn>
                <a:cxn ang="0">
                  <a:pos x="31" y="60"/>
                </a:cxn>
                <a:cxn ang="0">
                  <a:pos x="21" y="60"/>
                </a:cxn>
                <a:cxn ang="0">
                  <a:pos x="13" y="56"/>
                </a:cxn>
                <a:cxn ang="0">
                  <a:pos x="5" y="50"/>
                </a:cxn>
                <a:cxn ang="0">
                  <a:pos x="8" y="41"/>
                </a:cxn>
                <a:cxn ang="0">
                  <a:pos x="0" y="32"/>
                </a:cxn>
                <a:cxn ang="0">
                  <a:pos x="9" y="26"/>
                </a:cxn>
                <a:cxn ang="0">
                  <a:pos x="5" y="20"/>
                </a:cxn>
                <a:cxn ang="0">
                  <a:pos x="17" y="18"/>
                </a:cxn>
                <a:cxn ang="0">
                  <a:pos x="22" y="10"/>
                </a:cxn>
                <a:cxn ang="0">
                  <a:pos x="32" y="17"/>
                </a:cxn>
                <a:cxn ang="0">
                  <a:pos x="41" y="14"/>
                </a:cxn>
                <a:cxn ang="0">
                  <a:pos x="47" y="22"/>
                </a:cxn>
                <a:cxn ang="0">
                  <a:pos x="51" y="30"/>
                </a:cxn>
                <a:cxn ang="0">
                  <a:pos x="26" y="25"/>
                </a:cxn>
                <a:cxn ang="0">
                  <a:pos x="36" y="35"/>
                </a:cxn>
                <a:cxn ang="0">
                  <a:pos x="72" y="19"/>
                </a:cxn>
                <a:cxn ang="0">
                  <a:pos x="72" y="27"/>
                </a:cxn>
                <a:cxn ang="0">
                  <a:pos x="62" y="25"/>
                </a:cxn>
                <a:cxn ang="0">
                  <a:pos x="52" y="27"/>
                </a:cxn>
                <a:cxn ang="0">
                  <a:pos x="53" y="19"/>
                </a:cxn>
                <a:cxn ang="0">
                  <a:pos x="53" y="11"/>
                </a:cxn>
                <a:cxn ang="0">
                  <a:pos x="52" y="3"/>
                </a:cxn>
                <a:cxn ang="0">
                  <a:pos x="62" y="4"/>
                </a:cxn>
                <a:cxn ang="0">
                  <a:pos x="67" y="0"/>
                </a:cxn>
                <a:cxn ang="0">
                  <a:pos x="70" y="9"/>
                </a:cxn>
                <a:cxn ang="0">
                  <a:pos x="78" y="18"/>
                </a:cxn>
                <a:cxn ang="0">
                  <a:pos x="70" y="62"/>
                </a:cxn>
                <a:cxn ang="0">
                  <a:pos x="67" y="71"/>
                </a:cxn>
                <a:cxn ang="0">
                  <a:pos x="61" y="66"/>
                </a:cxn>
                <a:cxn ang="0">
                  <a:pos x="52" y="68"/>
                </a:cxn>
                <a:cxn ang="0">
                  <a:pos x="47" y="59"/>
                </a:cxn>
                <a:cxn ang="0">
                  <a:pos x="54" y="50"/>
                </a:cxn>
                <a:cxn ang="0">
                  <a:pos x="57" y="41"/>
                </a:cxn>
                <a:cxn ang="0">
                  <a:pos x="63" y="46"/>
                </a:cxn>
                <a:cxn ang="0">
                  <a:pos x="72" y="44"/>
                </a:cxn>
                <a:cxn ang="0">
                  <a:pos x="72" y="52"/>
                </a:cxn>
                <a:cxn ang="0">
                  <a:pos x="62" y="10"/>
                </a:cxn>
                <a:cxn ang="0">
                  <a:pos x="67" y="15"/>
                </a:cxn>
                <a:cxn ang="0">
                  <a:pos x="57" y="56"/>
                </a:cxn>
                <a:cxn ang="0">
                  <a:pos x="62" y="51"/>
                </a:cxn>
              </a:cxnLst>
              <a:rect l="0" t="0" r="r" b="b"/>
              <a:pathLst>
                <a:path w="78" h="71">
                  <a:moveTo>
                    <a:pt x="52" y="39"/>
                  </a:moveTo>
                  <a:cubicBezTo>
                    <a:pt x="52" y="40"/>
                    <a:pt x="51" y="40"/>
                    <a:pt x="51" y="40"/>
                  </a:cubicBezTo>
                  <a:cubicBezTo>
                    <a:pt x="45" y="41"/>
                    <a:pt x="45" y="41"/>
                    <a:pt x="45" y="41"/>
                  </a:cubicBezTo>
                  <a:cubicBezTo>
                    <a:pt x="44" y="42"/>
                    <a:pt x="44" y="43"/>
                    <a:pt x="43" y="44"/>
                  </a:cubicBezTo>
                  <a:cubicBezTo>
                    <a:pt x="45" y="46"/>
                    <a:pt x="46" y="47"/>
                    <a:pt x="47" y="49"/>
                  </a:cubicBezTo>
                  <a:cubicBezTo>
                    <a:pt x="47" y="49"/>
                    <a:pt x="47" y="49"/>
                    <a:pt x="47" y="50"/>
                  </a:cubicBezTo>
                  <a:cubicBezTo>
                    <a:pt x="47" y="50"/>
                    <a:pt x="47" y="50"/>
                    <a:pt x="47" y="50"/>
                  </a:cubicBezTo>
                  <a:cubicBezTo>
                    <a:pt x="46" y="52"/>
                    <a:pt x="42" y="56"/>
                    <a:pt x="41" y="56"/>
                  </a:cubicBezTo>
                  <a:cubicBezTo>
                    <a:pt x="40" y="56"/>
                    <a:pt x="40" y="56"/>
                    <a:pt x="40" y="56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4" y="53"/>
                    <a:pt x="33" y="53"/>
                    <a:pt x="32" y="54"/>
                  </a:cubicBezTo>
                  <a:cubicBezTo>
                    <a:pt x="32" y="56"/>
                    <a:pt x="32" y="58"/>
                    <a:pt x="31" y="60"/>
                  </a:cubicBezTo>
                  <a:cubicBezTo>
                    <a:pt x="31" y="61"/>
                    <a:pt x="30" y="61"/>
                    <a:pt x="30" y="61"/>
                  </a:cubicBezTo>
                  <a:cubicBezTo>
                    <a:pt x="22" y="61"/>
                    <a:pt x="22" y="61"/>
                    <a:pt x="22" y="61"/>
                  </a:cubicBezTo>
                  <a:cubicBezTo>
                    <a:pt x="22" y="61"/>
                    <a:pt x="21" y="61"/>
                    <a:pt x="21" y="60"/>
                  </a:cubicBezTo>
                  <a:cubicBezTo>
                    <a:pt x="20" y="54"/>
                    <a:pt x="20" y="54"/>
                    <a:pt x="20" y="54"/>
                  </a:cubicBezTo>
                  <a:cubicBezTo>
                    <a:pt x="19" y="54"/>
                    <a:pt x="18" y="53"/>
                    <a:pt x="17" y="53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0" y="55"/>
                    <a:pt x="5" y="51"/>
                    <a:pt x="5" y="50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7" y="47"/>
                    <a:pt x="8" y="46"/>
                    <a:pt x="9" y="44"/>
                  </a:cubicBezTo>
                  <a:cubicBezTo>
                    <a:pt x="8" y="43"/>
                    <a:pt x="8" y="42"/>
                    <a:pt x="8" y="41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0" y="40"/>
                    <a:pt x="0" y="39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28"/>
                    <a:pt x="8" y="27"/>
                    <a:pt x="9" y="26"/>
                  </a:cubicBezTo>
                  <a:cubicBezTo>
                    <a:pt x="8" y="25"/>
                    <a:pt x="7" y="23"/>
                    <a:pt x="5" y="2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0"/>
                    <a:pt x="5" y="20"/>
                  </a:cubicBezTo>
                  <a:cubicBezTo>
                    <a:pt x="6" y="19"/>
                    <a:pt x="11" y="14"/>
                    <a:pt x="12" y="14"/>
                  </a:cubicBezTo>
                  <a:cubicBezTo>
                    <a:pt x="12" y="14"/>
                    <a:pt x="12" y="14"/>
                    <a:pt x="13" y="14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8" y="18"/>
                    <a:pt x="19" y="17"/>
                    <a:pt x="20" y="17"/>
                  </a:cubicBezTo>
                  <a:cubicBezTo>
                    <a:pt x="21" y="15"/>
                    <a:pt x="21" y="13"/>
                    <a:pt x="21" y="11"/>
                  </a:cubicBezTo>
                  <a:cubicBezTo>
                    <a:pt x="21" y="10"/>
                    <a:pt x="22" y="10"/>
                    <a:pt x="22" y="10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10"/>
                    <a:pt x="31" y="10"/>
                    <a:pt x="31" y="11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3" y="17"/>
                    <a:pt x="34" y="18"/>
                    <a:pt x="35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4"/>
                    <a:pt x="40" y="14"/>
                    <a:pt x="41" y="14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2" y="15"/>
                    <a:pt x="47" y="20"/>
                    <a:pt x="47" y="21"/>
                  </a:cubicBezTo>
                  <a:cubicBezTo>
                    <a:pt x="47" y="21"/>
                    <a:pt x="47" y="21"/>
                    <a:pt x="47" y="22"/>
                  </a:cubicBezTo>
                  <a:cubicBezTo>
                    <a:pt x="46" y="23"/>
                    <a:pt x="45" y="25"/>
                    <a:pt x="43" y="26"/>
                  </a:cubicBezTo>
                  <a:cubicBezTo>
                    <a:pt x="44" y="27"/>
                    <a:pt x="44" y="28"/>
                    <a:pt x="45" y="30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31"/>
                    <a:pt x="52" y="31"/>
                    <a:pt x="52" y="32"/>
                  </a:cubicBezTo>
                  <a:lnTo>
                    <a:pt x="52" y="39"/>
                  </a:lnTo>
                  <a:close/>
                  <a:moveTo>
                    <a:pt x="26" y="25"/>
                  </a:moveTo>
                  <a:cubicBezTo>
                    <a:pt x="21" y="25"/>
                    <a:pt x="16" y="30"/>
                    <a:pt x="16" y="35"/>
                  </a:cubicBezTo>
                  <a:cubicBezTo>
                    <a:pt x="16" y="41"/>
                    <a:pt x="21" y="46"/>
                    <a:pt x="26" y="46"/>
                  </a:cubicBezTo>
                  <a:cubicBezTo>
                    <a:pt x="32" y="46"/>
                    <a:pt x="36" y="41"/>
                    <a:pt x="36" y="35"/>
                  </a:cubicBezTo>
                  <a:cubicBezTo>
                    <a:pt x="36" y="30"/>
                    <a:pt x="32" y="25"/>
                    <a:pt x="26" y="25"/>
                  </a:cubicBezTo>
                  <a:close/>
                  <a:moveTo>
                    <a:pt x="78" y="18"/>
                  </a:moveTo>
                  <a:cubicBezTo>
                    <a:pt x="78" y="18"/>
                    <a:pt x="72" y="19"/>
                    <a:pt x="72" y="19"/>
                  </a:cubicBezTo>
                  <a:cubicBezTo>
                    <a:pt x="71" y="20"/>
                    <a:pt x="71" y="20"/>
                    <a:pt x="70" y="21"/>
                  </a:cubicBezTo>
                  <a:cubicBezTo>
                    <a:pt x="71" y="22"/>
                    <a:pt x="72" y="26"/>
                    <a:pt x="72" y="26"/>
                  </a:cubicBezTo>
                  <a:cubicBezTo>
                    <a:pt x="72" y="27"/>
                    <a:pt x="72" y="27"/>
                    <a:pt x="72" y="27"/>
                  </a:cubicBezTo>
                  <a:cubicBezTo>
                    <a:pt x="72" y="27"/>
                    <a:pt x="68" y="30"/>
                    <a:pt x="67" y="30"/>
                  </a:cubicBezTo>
                  <a:cubicBezTo>
                    <a:pt x="67" y="30"/>
                    <a:pt x="64" y="26"/>
                    <a:pt x="63" y="25"/>
                  </a:cubicBezTo>
                  <a:cubicBezTo>
                    <a:pt x="63" y="25"/>
                    <a:pt x="63" y="25"/>
                    <a:pt x="62" y="25"/>
                  </a:cubicBezTo>
                  <a:cubicBezTo>
                    <a:pt x="62" y="25"/>
                    <a:pt x="61" y="25"/>
                    <a:pt x="61" y="25"/>
                  </a:cubicBezTo>
                  <a:cubicBezTo>
                    <a:pt x="61" y="26"/>
                    <a:pt x="58" y="30"/>
                    <a:pt x="57" y="30"/>
                  </a:cubicBezTo>
                  <a:cubicBezTo>
                    <a:pt x="57" y="30"/>
                    <a:pt x="53" y="27"/>
                    <a:pt x="52" y="27"/>
                  </a:cubicBezTo>
                  <a:cubicBezTo>
                    <a:pt x="52" y="27"/>
                    <a:pt x="52" y="27"/>
                    <a:pt x="52" y="26"/>
                  </a:cubicBezTo>
                  <a:cubicBezTo>
                    <a:pt x="52" y="26"/>
                    <a:pt x="54" y="22"/>
                    <a:pt x="54" y="21"/>
                  </a:cubicBezTo>
                  <a:cubicBezTo>
                    <a:pt x="53" y="20"/>
                    <a:pt x="53" y="20"/>
                    <a:pt x="53" y="19"/>
                  </a:cubicBezTo>
                  <a:cubicBezTo>
                    <a:pt x="52" y="19"/>
                    <a:pt x="47" y="18"/>
                    <a:pt x="47" y="18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1"/>
                    <a:pt x="52" y="11"/>
                    <a:pt x="53" y="11"/>
                  </a:cubicBezTo>
                  <a:cubicBezTo>
                    <a:pt x="53" y="10"/>
                    <a:pt x="53" y="9"/>
                    <a:pt x="54" y="9"/>
                  </a:cubicBezTo>
                  <a:cubicBezTo>
                    <a:pt x="54" y="8"/>
                    <a:pt x="52" y="4"/>
                    <a:pt x="52" y="3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3" y="3"/>
                    <a:pt x="57" y="0"/>
                    <a:pt x="57" y="0"/>
                  </a:cubicBezTo>
                  <a:cubicBezTo>
                    <a:pt x="58" y="0"/>
                    <a:pt x="61" y="4"/>
                    <a:pt x="61" y="5"/>
                  </a:cubicBezTo>
                  <a:cubicBezTo>
                    <a:pt x="61" y="4"/>
                    <a:pt x="62" y="4"/>
                    <a:pt x="62" y="4"/>
                  </a:cubicBezTo>
                  <a:cubicBezTo>
                    <a:pt x="63" y="4"/>
                    <a:pt x="63" y="4"/>
                    <a:pt x="63" y="5"/>
                  </a:cubicBezTo>
                  <a:cubicBezTo>
                    <a:pt x="64" y="3"/>
                    <a:pt x="66" y="1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8" y="0"/>
                    <a:pt x="72" y="2"/>
                    <a:pt x="72" y="3"/>
                  </a:cubicBezTo>
                  <a:cubicBezTo>
                    <a:pt x="72" y="3"/>
                    <a:pt x="72" y="3"/>
                    <a:pt x="72" y="3"/>
                  </a:cubicBezTo>
                  <a:cubicBezTo>
                    <a:pt x="72" y="4"/>
                    <a:pt x="71" y="8"/>
                    <a:pt x="70" y="9"/>
                  </a:cubicBezTo>
                  <a:cubicBezTo>
                    <a:pt x="71" y="9"/>
                    <a:pt x="71" y="10"/>
                    <a:pt x="72" y="11"/>
                  </a:cubicBezTo>
                  <a:cubicBezTo>
                    <a:pt x="72" y="11"/>
                    <a:pt x="78" y="11"/>
                    <a:pt x="78" y="12"/>
                  </a:cubicBezTo>
                  <a:lnTo>
                    <a:pt x="78" y="18"/>
                  </a:lnTo>
                  <a:close/>
                  <a:moveTo>
                    <a:pt x="78" y="59"/>
                  </a:moveTo>
                  <a:cubicBezTo>
                    <a:pt x="78" y="59"/>
                    <a:pt x="72" y="60"/>
                    <a:pt x="72" y="60"/>
                  </a:cubicBezTo>
                  <a:cubicBezTo>
                    <a:pt x="71" y="61"/>
                    <a:pt x="71" y="61"/>
                    <a:pt x="70" y="62"/>
                  </a:cubicBezTo>
                  <a:cubicBezTo>
                    <a:pt x="71" y="63"/>
                    <a:pt x="72" y="67"/>
                    <a:pt x="72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72" y="68"/>
                    <a:pt x="68" y="71"/>
                    <a:pt x="67" y="71"/>
                  </a:cubicBezTo>
                  <a:cubicBezTo>
                    <a:pt x="67" y="71"/>
                    <a:pt x="64" y="67"/>
                    <a:pt x="63" y="66"/>
                  </a:cubicBezTo>
                  <a:cubicBezTo>
                    <a:pt x="63" y="66"/>
                    <a:pt x="63" y="66"/>
                    <a:pt x="62" y="66"/>
                  </a:cubicBezTo>
                  <a:cubicBezTo>
                    <a:pt x="62" y="66"/>
                    <a:pt x="61" y="66"/>
                    <a:pt x="61" y="66"/>
                  </a:cubicBezTo>
                  <a:cubicBezTo>
                    <a:pt x="61" y="67"/>
                    <a:pt x="58" y="71"/>
                    <a:pt x="57" y="71"/>
                  </a:cubicBezTo>
                  <a:cubicBezTo>
                    <a:pt x="57" y="71"/>
                    <a:pt x="53" y="68"/>
                    <a:pt x="52" y="68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2" y="67"/>
                    <a:pt x="54" y="63"/>
                    <a:pt x="54" y="62"/>
                  </a:cubicBezTo>
                  <a:cubicBezTo>
                    <a:pt x="53" y="61"/>
                    <a:pt x="53" y="61"/>
                    <a:pt x="53" y="60"/>
                  </a:cubicBezTo>
                  <a:cubicBezTo>
                    <a:pt x="52" y="60"/>
                    <a:pt x="47" y="59"/>
                    <a:pt x="47" y="59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2"/>
                    <a:pt x="52" y="52"/>
                    <a:pt x="53" y="52"/>
                  </a:cubicBezTo>
                  <a:cubicBezTo>
                    <a:pt x="53" y="51"/>
                    <a:pt x="53" y="50"/>
                    <a:pt x="54" y="50"/>
                  </a:cubicBezTo>
                  <a:cubicBezTo>
                    <a:pt x="54" y="49"/>
                    <a:pt x="52" y="45"/>
                    <a:pt x="52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3" y="44"/>
                    <a:pt x="57" y="41"/>
                    <a:pt x="57" y="41"/>
                  </a:cubicBezTo>
                  <a:cubicBezTo>
                    <a:pt x="58" y="41"/>
                    <a:pt x="61" y="45"/>
                    <a:pt x="61" y="46"/>
                  </a:cubicBezTo>
                  <a:cubicBezTo>
                    <a:pt x="61" y="46"/>
                    <a:pt x="62" y="46"/>
                    <a:pt x="62" y="46"/>
                  </a:cubicBezTo>
                  <a:cubicBezTo>
                    <a:pt x="63" y="46"/>
                    <a:pt x="63" y="46"/>
                    <a:pt x="63" y="46"/>
                  </a:cubicBezTo>
                  <a:cubicBezTo>
                    <a:pt x="64" y="44"/>
                    <a:pt x="66" y="43"/>
                    <a:pt x="67" y="41"/>
                  </a:cubicBezTo>
                  <a:cubicBezTo>
                    <a:pt x="67" y="41"/>
                    <a:pt x="67" y="41"/>
                    <a:pt x="67" y="41"/>
                  </a:cubicBezTo>
                  <a:cubicBezTo>
                    <a:pt x="68" y="41"/>
                    <a:pt x="72" y="44"/>
                    <a:pt x="72" y="44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45"/>
                    <a:pt x="71" y="49"/>
                    <a:pt x="70" y="50"/>
                  </a:cubicBezTo>
                  <a:cubicBezTo>
                    <a:pt x="71" y="50"/>
                    <a:pt x="71" y="51"/>
                    <a:pt x="72" y="52"/>
                  </a:cubicBezTo>
                  <a:cubicBezTo>
                    <a:pt x="72" y="52"/>
                    <a:pt x="78" y="52"/>
                    <a:pt x="78" y="53"/>
                  </a:cubicBezTo>
                  <a:lnTo>
                    <a:pt x="78" y="59"/>
                  </a:lnTo>
                  <a:close/>
                  <a:moveTo>
                    <a:pt x="62" y="10"/>
                  </a:moveTo>
                  <a:cubicBezTo>
                    <a:pt x="59" y="10"/>
                    <a:pt x="57" y="12"/>
                    <a:pt x="57" y="15"/>
                  </a:cubicBezTo>
                  <a:cubicBezTo>
                    <a:pt x="57" y="18"/>
                    <a:pt x="59" y="20"/>
                    <a:pt x="62" y="20"/>
                  </a:cubicBezTo>
                  <a:cubicBezTo>
                    <a:pt x="65" y="20"/>
                    <a:pt x="67" y="18"/>
                    <a:pt x="67" y="15"/>
                  </a:cubicBezTo>
                  <a:cubicBezTo>
                    <a:pt x="67" y="12"/>
                    <a:pt x="65" y="10"/>
                    <a:pt x="62" y="10"/>
                  </a:cubicBezTo>
                  <a:close/>
                  <a:moveTo>
                    <a:pt x="62" y="51"/>
                  </a:moveTo>
                  <a:cubicBezTo>
                    <a:pt x="59" y="51"/>
                    <a:pt x="57" y="53"/>
                    <a:pt x="57" y="56"/>
                  </a:cubicBezTo>
                  <a:cubicBezTo>
                    <a:pt x="57" y="59"/>
                    <a:pt x="59" y="61"/>
                    <a:pt x="62" y="61"/>
                  </a:cubicBezTo>
                  <a:cubicBezTo>
                    <a:pt x="65" y="61"/>
                    <a:pt x="67" y="59"/>
                    <a:pt x="67" y="56"/>
                  </a:cubicBezTo>
                  <a:cubicBezTo>
                    <a:pt x="67" y="53"/>
                    <a:pt x="65" y="51"/>
                    <a:pt x="62" y="5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9526" tIns="49764" rIns="99526" bIns="49764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20000"/>
                </a:lnSpc>
              </a:pPr>
              <a:endParaRPr lang="en-US" sz="1394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646872" y="4798370"/>
            <a:ext cx="2044808" cy="4431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Summary of Spire. Presentation functions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Lucida Sans Unicode" panose="020B0602030504020204" pitchFamily="34" charset="0"/>
              <a:ea typeface="微软雅黑" panose="020B0503020204020204" pitchFamily="34" charset="-122"/>
              <a:cs typeface="Lucida Sans Unicode" panose="020B0602030504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56364" y="3047923"/>
            <a:ext cx="1543691" cy="212366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Support File Formats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Lucida Sans Unicode" panose="020B0602030504020204" pitchFamily="34" charset="0"/>
              <a:ea typeface="微软雅黑" panose="020B0503020204020204" pitchFamily="34" charset="-122"/>
              <a:cs typeface="Lucida Sans Unicode" panose="020B0602030504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38528" y="1424676"/>
            <a:ext cx="2073513" cy="66479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Only Spire. Presentation, No Microsoft PowerPoint Automation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Lucida Sans Unicode" panose="020B0602030504020204" pitchFamily="34" charset="0"/>
              <a:ea typeface="微软雅黑" panose="020B0503020204020204" pitchFamily="34" charset="-122"/>
              <a:cs typeface="Lucida Sans Unicode" panose="020B0602030504020204" pitchFamily="34" charset="0"/>
              <a:sym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22518" y="4476098"/>
            <a:ext cx="1510935" cy="21236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Platforms Supported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Lucida Sans Unicode" panose="020B0602030504020204" pitchFamily="34" charset="0"/>
              <a:ea typeface="微软雅黑" panose="020B0503020204020204" pitchFamily="34" charset="-122"/>
              <a:cs typeface="Lucida Sans Unicode" panose="020B0602030504020204" pitchFamily="34" charset="0"/>
              <a:sym typeface="Arial" panose="020B0604020202020204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013" y="2845270"/>
            <a:ext cx="482540" cy="48254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054" y="1631278"/>
            <a:ext cx="482540" cy="4825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837" y="2836555"/>
            <a:ext cx="482540" cy="48254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612" y="4524429"/>
            <a:ext cx="482540" cy="48254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785" y="4454935"/>
            <a:ext cx="482540" cy="482540"/>
          </a:xfrm>
          <a:prstGeom prst="rect">
            <a:avLst/>
          </a:prstGeom>
        </p:spPr>
      </p:pic>
      <p:sp>
        <p:nvSpPr>
          <p:cNvPr id="32" name="Footer Text"/>
          <p:cNvSpPr txBox="1"/>
          <p:nvPr/>
        </p:nvSpPr>
        <p:spPr>
          <a:xfrm>
            <a:off x="7940868" y="2604725"/>
            <a:ext cx="1833556" cy="4431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Convert Presentation Slides with High Quality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Lucida Sans Unicode" panose="020B0602030504020204" pitchFamily="34" charset="0"/>
              <a:ea typeface="微软雅黑" panose="020B0503020204020204" pitchFamily="34" charset="-122"/>
              <a:cs typeface="Lucida Sans Unicode" panose="020B0602030504020204" pitchFamily="34" charset="0"/>
              <a:sym typeface="Arial" panose="020B0604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451359" y="3249474"/>
            <a:ext cx="931665" cy="461665"/>
          </a:xfrm>
          <a:prstGeom prst="rect">
            <a:avLst/>
          </a:prstGeom>
          <a:noFill/>
          <a:effectLst>
            <a:outerShdw sx="200000" sy="200000" algn="ctr" rotWithShape="0">
              <a:srgbClr val="000000">
                <a:alpha val="56000"/>
              </a:srgb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Lucida Sans Unicode" panose="020B0602030504020204" pitchFamily="34" charset="0"/>
                <a:ea typeface="微软雅黑" panose="020B0503020204020204" pitchFamily="34" charset="-122"/>
                <a:cs typeface="Lucida Sans Unicode" panose="020B0602030504020204" pitchFamily="34" charset="0"/>
                <a:sym typeface="Arial" panose="020B0604020202020204" pitchFamily="34" charset="0"/>
              </a:rPr>
              <a:t>Spire</a:t>
            </a:r>
            <a:endParaRPr lang="en-US" sz="2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1.7601 Service Pack 1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27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Lucida Sans Unicode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周 华</cp:lastModifiedBy>
  <cp:revision>53</cp:revision>
  <dcterms:created xsi:type="dcterms:W3CDTF">2018-01-19T10:53:17Z</dcterms:created>
  <dcterms:modified xsi:type="dcterms:W3CDTF">2022-09-13T02:52:26Z</dcterms:modified>
</cp:coreProperties>
</file>