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F8281-BB91-4405-A556-4053886270CD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52D9C-069E-43DF-AE86-EC7216857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48DF-8D27-4E9A-98DD-3108FACC8C2A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D687C-2762-472F-9B58-E591A42D4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9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9B510-1D2A-4FD0-82D6-12CD0D31813F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849DB-A0A2-4242-8DA3-387697684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4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AAC84-66A3-44AF-830E-59E709E75DD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EBD39-C45F-4D8E-AB11-834491E2B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27596-D8AE-46FE-8C57-ECEA1E864A91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8CAAC-822B-4B19-9F4F-21D737140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50C25-224F-40D3-B0D2-AA0F6D03A380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4C689-A9B6-45AF-9F1C-5D1BCB6DB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B569-7F50-4999-B07F-B379E47CB96E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DD51B-4CD8-444A-9AFA-877989DF4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2663A-9FC8-4533-9761-544765CB0D29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425E-2C71-4ED6-A8CA-429048881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CDE77-B667-458C-BDEA-A64FE9360724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C5175-BAC8-48E4-96F6-008B1C6B9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2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1782A-815F-4133-AFA8-D8B7F2404F66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ED082-47D5-4284-BE2B-C5AC6CD01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4D320-DB38-48CC-9602-6D3CF8E8D081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56988-338D-4414-A17B-273FCA4FB0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F73897-4663-4030-9E23-6B86DCB18E5B}" type="datetimeFigureOut">
              <a:rPr lang="en-US"/>
              <a:pPr>
                <a:defRPr/>
              </a:pPr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191DC0B-6FA0-4612-92F4-C88CEF1EF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63625" y="1435100"/>
          <a:ext cx="7007225" cy="44084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01445"/>
                <a:gridCol w="1401445"/>
                <a:gridCol w="1401445"/>
                <a:gridCol w="1401445"/>
                <a:gridCol w="1401445"/>
              </a:tblGrid>
              <a:tr h="440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Area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Population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Buenos Aires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7300000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8511196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26500000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Chile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756943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13200000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Colombia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Bagota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1138907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33000000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Cuba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Havana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114524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Ecuador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Quito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455502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10600000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  <a:tr h="440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El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San Salvador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20865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5300000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3" marR="9523" marT="9525" marB="0" anchor="b"/>
                </a:tc>
              </a:tr>
            </a:tbl>
          </a:graphicData>
        </a:graphic>
      </p:graphicFrame>
      <p:sp>
        <p:nvSpPr>
          <p:cNvPr id="2118" name="TextBox 1"/>
          <p:cNvSpPr txBox="1">
            <a:spLocks noChangeArrowheads="1"/>
          </p:cNvSpPr>
          <p:nvPr/>
        </p:nvSpPr>
        <p:spPr bwMode="auto">
          <a:xfrm>
            <a:off x="3492500" y="620713"/>
            <a:ext cx="1943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3600" b="1">
                <a:latin typeface="Myriad Pro" pitchFamily="34" charset="0"/>
              </a:rPr>
              <a:t>Table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64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Arial</vt:lpstr>
      <vt:lpstr>Microsoft Sans Serif</vt:lpstr>
      <vt:lpstr>Myriad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E-iceblue</cp:lastModifiedBy>
  <cp:revision>18</cp:revision>
  <dcterms:created xsi:type="dcterms:W3CDTF">2014-06-18T10:05:14Z</dcterms:created>
  <dcterms:modified xsi:type="dcterms:W3CDTF">2019-10-17T06:50:27Z</dcterms:modified>
</cp:coreProperties>
</file>