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" initials="W" lastIdx="3" clrIdx="0"/>
  <p:cmAuthor id="2" name="微软用户" initials="微软用户" lastIdx="3" clrIdx="1">
    <p:extLst>
      <p:ext uri="{19B8F6BF-5375-455C-9EA6-DF929625EA0E}">
        <p15:presenceInfo xmlns:p15="http://schemas.microsoft.com/office/powerpoint/2012/main" userId="微软用户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9" autoAdjust="0"/>
    <p:restoredTop sz="89228" autoAdjust="0"/>
  </p:normalViewPr>
  <p:slideViewPr>
    <p:cSldViewPr>
      <p:cViewPr varScale="1">
        <p:scale>
          <a:sx n="64" d="100"/>
          <a:sy n="64" d="100"/>
        </p:scale>
        <p:origin x="171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B65F8-6C69-4754-AAEC-947C20056348}" type="datetimeFigureOut">
              <a:rPr lang="zh-CN" altLang="en-US" smtClean="0"/>
              <a:t>2022/8/30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51C5E-373E-4649-A73A-A497CD8D37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82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51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574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251C5E-373E-4649-A73A-A497CD8D37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26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8/30/2022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1295400"/>
            <a:ext cx="5410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400" dirty="0"/>
          </a:p>
          <a:p>
            <a:r>
              <a:rPr lang="en-US" altLang="zh-CN" sz="2400" dirty="0" err="1"/>
              <a:t>Spire.Presentation</a:t>
            </a:r>
            <a:r>
              <a:rPr lang="en-US" altLang="zh-CN" sz="2400" dirty="0"/>
              <a:t> for Java is a professional PowerPoint API that enables developers to create, read, write, convert and save PowerPoint documents in Java Applications. As an independent Java library, </a:t>
            </a:r>
            <a:r>
              <a:rPr lang="en-US" altLang="zh-CN" sz="2400" dirty="0" err="1"/>
              <a:t>Spire.Presentation</a:t>
            </a:r>
            <a:r>
              <a:rPr lang="en-US" altLang="zh-CN" sz="2400" dirty="0"/>
              <a:t> doesn't need Microsoft PowerPoint to be installed on system..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46470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1351508"/>
            <a:ext cx="5410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 rich set of features can be supported by </a:t>
            </a:r>
            <a:r>
              <a:rPr lang="en-US" altLang="zh-CN" sz="2400" dirty="0" err="1"/>
              <a:t>Spire.Presentation</a:t>
            </a:r>
            <a:r>
              <a:rPr lang="en-US" altLang="zh-CN" sz="2400" dirty="0"/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8477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1524000"/>
            <a:ext cx="5410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Spire.Presentation</a:t>
            </a:r>
            <a:r>
              <a:rPr lang="en-US" altLang="zh-CN" sz="2400" dirty="0"/>
              <a:t> for Java also supports to convert PowerPoint document to image, PDF, HTML, XPS, PPTX and SVG in high quality.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76482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161</Words>
  <Application>Microsoft Office PowerPoint</Application>
  <PresentationFormat>On-screen Show (4:3)</PresentationFormat>
  <Paragraphs>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brian.li</cp:lastModifiedBy>
  <cp:revision>21</cp:revision>
  <dcterms:created xsi:type="dcterms:W3CDTF">2014-07-22T02:03:09Z</dcterms:created>
  <dcterms:modified xsi:type="dcterms:W3CDTF">2022-08-30T06:00:51Z</dcterms:modified>
</cp:coreProperties>
</file>