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AA55-558E-4DC6-82A3-C5E5F0D765C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7795-735E-49BF-BD40-3EFF9827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31771" y="1811383"/>
            <a:ext cx="2020389" cy="1480457"/>
            <a:chOff x="3526971" y="1358537"/>
            <a:chExt cx="2020389" cy="1480457"/>
          </a:xfrm>
        </p:grpSpPr>
        <p:sp>
          <p:nvSpPr>
            <p:cNvPr id="2" name="Rectangle 1"/>
            <p:cNvSpPr/>
            <p:nvPr/>
          </p:nvSpPr>
          <p:spPr>
            <a:xfrm>
              <a:off x="3526971" y="1854926"/>
              <a:ext cx="2020389" cy="98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4075610" y="1358537"/>
              <a:ext cx="923109" cy="99277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16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dreamsummit</dc:creator>
  <cp:lastModifiedBy>dreamsummit</cp:lastModifiedBy>
  <cp:revision>2</cp:revision>
  <dcterms:created xsi:type="dcterms:W3CDTF">2020-06-04T07:32:10Z</dcterms:created>
  <dcterms:modified xsi:type="dcterms:W3CDTF">2020-06-04T07:33:15Z</dcterms:modified>
</cp:coreProperties>
</file>