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DA86-9515-4E13-94BD-485629612066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365F0-B98B-412C-822C-AD1A5020C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2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3365F0-B98B-412C-822C-AD1A5020C84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E443-6B77-43AE-9068-A95BB5988655}" type="datetime1">
              <a:rPr lang="en-US" altLang="zh-CN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Spire.Presentation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750DA-C779-4FFE-AF26-D24C439A6D2D}" type="datetime1">
              <a:rPr lang="en-US" altLang="zh-CN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Spire.Presentation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EFC-F82A-423E-9A68-2653913832AC}" type="datetime1">
              <a:rPr lang="en-US" altLang="zh-CN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Spire.Presentation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AAF23-833F-477A-A133-85D3A97A3B7E}" type="datetime1">
              <a:rPr lang="en-US" altLang="zh-CN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Spire.Presentation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8DC4D-09A3-4792-8E6B-9310DDC3272B}" type="datetime1">
              <a:rPr lang="en-US" altLang="zh-CN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Spire.Presentation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3CDF-7FDA-44FF-82CD-CE34F38CFBBB}" type="datetime1">
              <a:rPr lang="en-US" altLang="zh-CN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Spire.Presentation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226A-A673-47E2-8B4E-CECE5995EC54}" type="datetime1">
              <a:rPr lang="en-US" altLang="zh-CN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Spire.Presentation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D0D0-915F-4EDA-9488-EC1AE5F3D4C6}" type="datetime1">
              <a:rPr lang="en-US" altLang="zh-CN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Spire.Presentation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AC5B-F63C-4F87-B5DA-0F5BD97B4F51}" type="datetime1">
              <a:rPr lang="en-US" altLang="zh-CN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Spire.Presentation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1CF7-7E34-4594-89BC-407CE6EA0615}" type="datetime1">
              <a:rPr lang="en-US" altLang="zh-CN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Spire.Presentation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1FD7-4887-426A-B773-F1C3677DAAD3}" type="datetime1">
              <a:rPr lang="en-US" altLang="zh-CN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Spire.Presentation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65DA0-02E2-4B27-A206-09407E4F81EC}" type="datetime1">
              <a:rPr lang="en-US" altLang="zh-CN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Spire.Presentation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>
            <a:spLocks noChangeAspect="1"/>
          </p:cNvSpPr>
          <p:nvPr/>
        </p:nvSpPr>
        <p:spPr>
          <a:xfrm>
            <a:off x="1319164" y="2165234"/>
            <a:ext cx="846650" cy="847356"/>
          </a:xfrm>
          <a:prstGeom prst="ellipse">
            <a:avLst/>
          </a:prstGeom>
          <a:solidFill>
            <a:srgbClr val="6CAA9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319164" y="5036921"/>
            <a:ext cx="846650" cy="847356"/>
          </a:xfrm>
          <a:prstGeom prst="ellipse">
            <a:avLst/>
          </a:prstGeom>
          <a:solidFill>
            <a:srgbClr val="6CAA9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319164" y="3611634"/>
            <a:ext cx="846650" cy="847356"/>
          </a:xfrm>
          <a:prstGeom prst="ellipse">
            <a:avLst/>
          </a:prstGeom>
          <a:solidFill>
            <a:srgbClr val="59595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13158" y="1052736"/>
            <a:ext cx="4997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 LT Std 45 Light" panose="020B04020202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 LT Std 45 Light" panose="020B04020202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 LT Std 45 Light" panose="020B0402020204020204" pitchFamily="34" charset="0"/>
                <a:cs typeface="Lucida Sans Unicode" panose="020B0602030504020204" pitchFamily="34" charset="0"/>
              </a:rPr>
              <a:t> Technology Company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8916" y="1598648"/>
            <a:ext cx="268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 LT Std 45 Light" panose="020B0402020204020204" pitchFamily="34" charset="0"/>
                <a:cs typeface="Lucida Sans Unicode" panose="020B0602030504020204" pitchFamily="34" charset="0"/>
              </a:rPr>
              <a:t>Your Office Development Master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rutiger LT Std 45 Light" panose="020B04020202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78" y="2347642"/>
            <a:ext cx="482540" cy="4825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7" y="5219329"/>
            <a:ext cx="482540" cy="4825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19" y="3792430"/>
            <a:ext cx="482540" cy="48254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588370" y="2296524"/>
            <a:ext cx="4674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 LT Std 45 Light" panose="020B04020202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 LT Std 45 Light" panose="020B04020202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 LT Std 45 Light" panose="020B0402020204020204" pitchFamily="34" charset="0"/>
                <a:cs typeface="Lucida Sans Unicode" panose="020B0602030504020204" pitchFamily="34" charset="0"/>
              </a:rPr>
              <a:t> Co., Ltd. is a vendor of .NET, Silverlight and WPF development components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88370" y="3608134"/>
            <a:ext cx="491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 LT Std 45 Light" panose="020B0402020204020204" pitchFamily="34" charset="0"/>
                <a:cs typeface="Lucida Sans Unicode" panose="020B0602030504020204" pitchFamily="34" charset="0"/>
              </a:rPr>
              <a:t>Our goal of e-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utiger LT Std 45 Light" panose="020B04020202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 LT Std 45 Light" panose="020B0402020204020204" pitchFamily="34" charset="0"/>
                <a:cs typeface="Lucida Sans Unicode" panose="020B0602030504020204" pitchFamily="34" charset="0"/>
              </a:rPr>
              <a:t> is always to offer high-quality components for reading and writing different formats of office files.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6828" y="5219329"/>
            <a:ext cx="4890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 LT Std 45 Light" panose="020B0402020204020204" pitchFamily="34" charset="0"/>
                <a:cs typeface="Lucida Sans Unicode" panose="020B0602030504020204" pitchFamily="34" charset="0"/>
              </a:rPr>
              <a:t>Our components have been widely-used by most of the Fortune 500 corporations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B2B71-1203-46D4-979F-291188885B13}" type="datetime1">
              <a:rPr lang="en-US" altLang="zh-CN" smtClean="0"/>
              <a:t>9/5/2023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Spire.Presentation</a:t>
            </a:r>
          </a:p>
        </p:txBody>
      </p:sp>
    </p:spTree>
    <p:extLst>
      <p:ext uri="{BB962C8B-B14F-4D97-AF65-F5344CB8AC3E}">
        <p14:creationId xmlns:p14="http://schemas.microsoft.com/office/powerpoint/2010/main" val="4232237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63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Frutiger LT Std 45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Nina Tang</cp:lastModifiedBy>
  <cp:revision>24</cp:revision>
  <dcterms:created xsi:type="dcterms:W3CDTF">2014-06-18T10:05:14Z</dcterms:created>
  <dcterms:modified xsi:type="dcterms:W3CDTF">2023-09-05T08:21:08Z</dcterms:modified>
</cp:coreProperties>
</file>