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Windows</cp:lastModifiedBy>
  <cp:revision>17</cp:revision>
  <dcterms:created xsi:type="dcterms:W3CDTF">2014-06-18T10:05:14Z</dcterms:created>
  <dcterms:modified xsi:type="dcterms:W3CDTF">2018-01-18T09:39:51Z</dcterms:modified>
</cp:coreProperties>
</file>