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E9F3D2-C57D-F266-0DF4-98E22CD3F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51916"/>
            <a:ext cx="9073007" cy="67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26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Nina Tang</cp:lastModifiedBy>
  <cp:revision>9</cp:revision>
  <dcterms:created xsi:type="dcterms:W3CDTF">2017-08-14T08:29:48Z</dcterms:created>
  <dcterms:modified xsi:type="dcterms:W3CDTF">2022-09-21T08:14:58Z</dcterms:modified>
</cp:coreProperties>
</file>