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14T16:05:36.310" idx="1">
    <p:pos x="4249" y="1314"/>
    <p:text>Comment 1</p:text>
    <p:extLst mod="1">
      <p:ext uri="{C676402C-5697-4E1C-873F-D02D1690AC5C}">
        <p15:threadingInfo xmlns:p15="http://schemas.microsoft.com/office/powerpoint/2012/main" timeZoneBias="-480"/>
      </p:ext>
    </p:extLst>
  </p:cm>
  <p:cm authorId="1" dt="2017-08-14T16:06:05.078" idx="2">
    <p:pos x="4112" y="1878"/>
    <p:text>Comment 2</p:text>
    <p:extLst mod="1">
      <p:ext uri="{C676402C-5697-4E1C-873F-D02D1690AC5C}">
        <p15:threadingInfo xmlns:p15="http://schemas.microsoft.com/office/powerpoint/2012/main" timeZoneBias="-480"/>
      </p:ext>
    </p:extLst>
  </p:cm>
  <p:cm authorId="1" dt="2017-08-14T16:06:23.405" idx="3">
    <p:pos x="2054" y="2459"/>
    <p:text>Comment 3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1709" y="1661187"/>
            <a:ext cx="5763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Spire.Presentation for </a:t>
            </a:r>
            <a:r>
              <a:rPr lang="en-US" sz="2000" dirty="0" smtClean="0"/>
              <a:t>J</a:t>
            </a:r>
            <a:r>
              <a:rPr lang="en-US" altLang="zh-CN" sz="2000" dirty="0" smtClean="0"/>
              <a:t>ava</a:t>
            </a:r>
            <a:r>
              <a:rPr lang="en-US" sz="2000" dirty="0" smtClean="0"/>
              <a:t> </a:t>
            </a:r>
            <a:r>
              <a:rPr lang="en-US" sz="2000" dirty="0"/>
              <a:t>is a professional PowerPoint compatible component that enables developers to create, read, write, modify, convert and Print PowerPoint documents from </a:t>
            </a:r>
            <a:r>
              <a:rPr lang="en-US" sz="2000" dirty="0" smtClean="0"/>
              <a:t>any J</a:t>
            </a:r>
            <a:r>
              <a:rPr lang="en-US" sz="2000" dirty="0" smtClean="0"/>
              <a:t>ava</a:t>
            </a:r>
            <a:r>
              <a:rPr lang="en-US" sz="2000" dirty="0" smtClean="0"/>
              <a:t> (</a:t>
            </a:r>
            <a:r>
              <a:rPr lang="en-US" sz="2000" dirty="0"/>
              <a:t>C#, VB.NET, ASP.NET) platform. As an independent PowerPoint </a:t>
            </a:r>
            <a:r>
              <a:rPr lang="en-US" altLang="zh-CN" sz="2000" dirty="0"/>
              <a:t>Java</a:t>
            </a:r>
            <a:r>
              <a:rPr lang="en-US" sz="2000" dirty="0" smtClean="0"/>
              <a:t> component</a:t>
            </a:r>
            <a:r>
              <a:rPr lang="en-US" sz="2000" dirty="0"/>
              <a:t>, Spire.Presentation </a:t>
            </a:r>
            <a:r>
              <a:rPr lang="en-US" sz="2000"/>
              <a:t>for </a:t>
            </a:r>
            <a:r>
              <a:rPr lang="en-US" altLang="zh-CN" sz="2000"/>
              <a:t>Java</a:t>
            </a:r>
            <a:r>
              <a:rPr lang="en-US" sz="2000" smtClean="0"/>
              <a:t> doesn't </a:t>
            </a:r>
            <a:r>
              <a:rPr lang="en-US" sz="2000" dirty="0"/>
              <a:t>need Microsoft PowerPoint installed on the machine</a:t>
            </a:r>
            <a:r>
              <a:rPr lang="en-US" sz="2000" b="1" dirty="0"/>
              <a:t>.</a:t>
            </a:r>
          </a:p>
          <a:p>
            <a:endParaRPr lang="en-US" sz="20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10</cp:revision>
  <dcterms:created xsi:type="dcterms:W3CDTF">2014-07-22T02:03:09Z</dcterms:created>
  <dcterms:modified xsi:type="dcterms:W3CDTF">2020-01-15T04:47:35Z</dcterms:modified>
</cp:coreProperties>
</file>