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</p:sldIdLst>
  <p:sldSz cx="9144000" cy="6858000" type="screen4x3"/>
  <p:notesSz cx="6858000" cy="9144000"/>
  <p:embeddedFontLst>
    <p:embeddedFont>
      <p:font typeface="Lucida Sans Unicode" panose="020B0602030504020204" pitchFamily="34" charset="0"/>
      <p:regular r:id="rId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24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95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05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571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8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874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48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89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86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83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624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2025/1/18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65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37758" y="1398037"/>
            <a:ext cx="5080959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i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 Unicode" panose="020B0602030504020204" pitchFamily="34" charset="0"/>
                <a:cs typeface="Lucida Sans Unicode" panose="020B0602030504020204" pitchFamily="34" charset="0"/>
              </a:rPr>
              <a:t>Alignment sample</a:t>
            </a:r>
            <a:endParaRPr lang="zh-CN" altLang="en-US" sz="3600" b="1" i="1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zh-CN" alt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1158437" y="2571077"/>
            <a:ext cx="6629400" cy="2308324"/>
          </a:xfrm>
          <a:prstGeom prst="rect">
            <a:avLst/>
          </a:prstGeom>
          <a:noFill/>
          <a:ln w="57150" cmpd="thinThick">
            <a:solidFill>
              <a:schemeClr val="tx2">
                <a:lumMod val="20000"/>
                <a:lumOff val="80000"/>
                <a:alpha val="96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This line should be left aligned.</a:t>
            </a:r>
          </a:p>
          <a:p>
            <a:r>
              <a:rPr lang="en-US" altLang="zh-CN" sz="2400" dirty="0">
                <a:solidFill>
                  <a:srgbClr val="0070C0"/>
                </a:solidFill>
              </a:rPr>
              <a:t>This line should be center aligned.</a:t>
            </a:r>
          </a:p>
          <a:p>
            <a:r>
              <a:rPr lang="en-US" altLang="zh-CN" sz="2400" dirty="0">
                <a:solidFill>
                  <a:schemeClr val="accent4">
                    <a:lumMod val="75000"/>
                  </a:schemeClr>
                </a:solidFill>
              </a:rPr>
              <a:t>This line should be right aligned.</a:t>
            </a:r>
          </a:p>
          <a:p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</a:rPr>
              <a:t>This line should be justify aligned. </a:t>
            </a:r>
            <a:r>
              <a:rPr lang="en-US" altLang="zh-CN" sz="2400">
                <a:solidFill>
                  <a:schemeClr val="accent6">
                    <a:lumMod val="75000"/>
                  </a:schemeClr>
                </a:solidFill>
              </a:rPr>
              <a:t>This line should be justify aligned.</a:t>
            </a:r>
            <a:endParaRPr lang="en-US" altLang="zh-CN" sz="2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This line should be left aligned by default.</a:t>
            </a: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46</Words>
  <Application>Microsoft Office PowerPoint</Application>
  <PresentationFormat>全屏显示(4:3)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Lucida Sans Unicode</vt:lpstr>
      <vt:lpstr>Calibri Light</vt:lpstr>
      <vt:lpstr>Arial</vt:lpstr>
      <vt:lpstr>Calibri</vt:lpstr>
      <vt:lpstr>Office Theme</vt:lpstr>
      <vt:lpstr>PowerPoint 演示文稿</vt:lpstr>
    </vt:vector>
  </TitlesOfParts>
  <Company>Ghost Win7 SP1 装机版  V2017/08/10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lisa.li</cp:lastModifiedBy>
  <cp:revision>12</cp:revision>
  <dcterms:created xsi:type="dcterms:W3CDTF">2018-01-17T08:38:04Z</dcterms:created>
  <dcterms:modified xsi:type="dcterms:W3CDTF">2025-01-18T01:54:19Z</dcterms:modified>
</cp:coreProperties>
</file>