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06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599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469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0206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38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321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486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08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049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0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63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9852C-6723-4C23-AA23-190EE7DF0555}" type="datetimeFigureOut">
              <a:rPr lang="en-US" smtClean="0"/>
              <a:t>10/22/2019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E9357-9393-42F8-ACED-1419DCC1869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226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1249954353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841020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Harry2</dc:creator>
  <cp:lastModifiedBy>微软用户</cp:lastModifiedBy>
  <cp:revision>15</cp:revision>
  <dcterms:created xsi:type="dcterms:W3CDTF">2014-07-22T02:03:09Z</dcterms:created>
  <dcterms:modified xsi:type="dcterms:W3CDTF">2019-10-22T08:36:09Z</dcterms:modified>
</cp:coreProperties>
</file>