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Default Extension="xlsx" ContentType="application/vnd.openxmlformats-officedocument.spreadsheetml.sheet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CCA1-62A5-4C34-88B3-CF59D78982D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1E447-AD1B-478C-99EA-91261710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6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CCA1-62A5-4C34-88B3-CF59D78982D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1E447-AD1B-478C-99EA-91261710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CCA1-62A5-4C34-88B3-CF59D78982D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1E447-AD1B-478C-99EA-91261710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8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CCA1-62A5-4C34-88B3-CF59D78982D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1E447-AD1B-478C-99EA-91261710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5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CCA1-62A5-4C34-88B3-CF59D78982D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1E447-AD1B-478C-99EA-91261710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5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CCA1-62A5-4C34-88B3-CF59D78982D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1E447-AD1B-478C-99EA-91261710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3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CCA1-62A5-4C34-88B3-CF59D78982D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1E447-AD1B-478C-99EA-91261710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4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CCA1-62A5-4C34-88B3-CF59D78982D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1E447-AD1B-478C-99EA-91261710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CCA1-62A5-4C34-88B3-CF59D78982D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1E447-AD1B-478C-99EA-91261710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5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CCA1-62A5-4C34-88B3-CF59D78982D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1E447-AD1B-478C-99EA-91261710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CCA1-62A5-4C34-88B3-CF59D78982D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1E447-AD1B-478C-99EA-91261710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9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1CCA1-62A5-4C34-88B3-CF59D78982D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1E447-AD1B-478C-99EA-91261710F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____1.ppt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___2.xls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Word_97_-_2003___1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967407"/>
              </p:ext>
            </p:extLst>
          </p:nvPr>
        </p:nvGraphicFramePr>
        <p:xfrm>
          <a:off x="3048000" y="1714500"/>
          <a:ext cx="6094413" cy="342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演示文稿" r:id="rId3" imgW="6094535" imgH="3427323" progId="PowerPoint.Show.12">
                  <p:embed/>
                </p:oleObj>
              </mc:Choice>
              <mc:Fallback>
                <p:oleObj name="演示文稿" r:id="rId3" imgW="6094535" imgH="3427323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0" y="1714500"/>
                        <a:ext cx="6094413" cy="3427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742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957974"/>
              </p:ext>
            </p:extLst>
          </p:nvPr>
        </p:nvGraphicFramePr>
        <p:xfrm>
          <a:off x="4881563" y="3275013"/>
          <a:ext cx="24288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工作表" r:id="rId4" imgW="2428875" imgH="304752" progId="Excel.Sheet.12">
                  <p:embed/>
                </p:oleObj>
              </mc:Choice>
              <mc:Fallback>
                <p:oleObj name="工作表" r:id="rId4" imgW="2428875" imgH="30475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1563" y="3275013"/>
                        <a:ext cx="2428875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225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47530"/>
              </p:ext>
            </p:extLst>
          </p:nvPr>
        </p:nvGraphicFramePr>
        <p:xfrm>
          <a:off x="3455988" y="3259138"/>
          <a:ext cx="5278437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Document" r:id="rId4" imgW="5279074" imgH="335892" progId="Word.Document.8">
                  <p:embed/>
                </p:oleObj>
              </mc:Choice>
              <mc:Fallback>
                <p:oleObj name="Document" r:id="rId4" imgW="5279074" imgH="335892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55988" y="3259138"/>
                        <a:ext cx="5278437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043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工作表</vt:lpstr>
      <vt:lpstr>Document</vt:lpstr>
      <vt:lpstr>Microsoft PowerPoint 演示文稿</vt:lpstr>
      <vt:lpstr>PowerPoint Presentation</vt:lpstr>
      <vt:lpstr>PowerPoint Presentation</vt:lpstr>
      <vt:lpstr>PowerPoint Presentation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dreamsummit</dc:creator>
  <cp:lastModifiedBy>dreamsummit</cp:lastModifiedBy>
  <cp:revision>4</cp:revision>
  <dcterms:created xsi:type="dcterms:W3CDTF">2019-10-21T09:47:59Z</dcterms:created>
  <dcterms:modified xsi:type="dcterms:W3CDTF">2019-10-21T10:49:54Z</dcterms:modified>
</cp:coreProperties>
</file>