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66E4C-7D2C-4027-B9EF-4816264674C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ACB303F3-B957-4FF5-85F4-4AB8B193225E}">
      <dgm:prSet phldrT="[Text]"/>
      <dgm:spPr/>
      <dgm:t>
        <a:bodyPr/>
        <a:lstStyle/>
        <a:p>
          <a:r>
            <a:rPr lang="es-PE" altLang="en-US" dirty="0" smtClean="0"/>
            <a:t>SmartArt3</a:t>
          </a:r>
          <a:endParaRPr lang="zh-CN" altLang="en-US" dirty="0"/>
        </a:p>
      </dgm:t>
    </dgm:pt>
    <dgm:pt modelId="{5F60BCA0-4245-411D-AE1A-9EB300092F0F}" type="parTrans" cxnId="{1B0FB275-0D7A-404E-BDDE-99DBB4EA9722}">
      <dgm:prSet/>
      <dgm:spPr/>
      <dgm:t>
        <a:bodyPr/>
        <a:lstStyle/>
        <a:p>
          <a:endParaRPr lang="zh-CN" altLang="en-US"/>
        </a:p>
      </dgm:t>
    </dgm:pt>
    <dgm:pt modelId="{ADBA1931-CD4F-4956-AEEB-99D6AABDEF58}" type="sibTrans" cxnId="{1B0FB275-0D7A-404E-BDDE-99DBB4EA9722}">
      <dgm:prSet/>
      <dgm:spPr/>
      <dgm:t>
        <a:bodyPr/>
        <a:lstStyle/>
        <a:p>
          <a:endParaRPr lang="zh-CN" altLang="en-US"/>
        </a:p>
      </dgm:t>
    </dgm:pt>
    <dgm:pt modelId="{B2528D84-E28F-4F1B-B2D5-85DFDACC29A9}">
      <dgm:prSet phldrT="[Text]"/>
      <dgm:spPr/>
      <dgm:t>
        <a:bodyPr/>
        <a:lstStyle/>
        <a:p>
          <a:r>
            <a:rPr lang="es-PE" altLang="en-US" dirty="0" smtClean="0"/>
            <a:t>SmartArt2</a:t>
          </a:r>
          <a:endParaRPr lang="zh-CN" altLang="en-US" dirty="0"/>
        </a:p>
      </dgm:t>
    </dgm:pt>
    <dgm:pt modelId="{A7A0998F-E911-4A5E-B811-BE5082E48A89}" type="parTrans" cxnId="{5F7AA522-2281-417D-8E20-5DE0B4EE68BF}">
      <dgm:prSet/>
      <dgm:spPr/>
      <dgm:t>
        <a:bodyPr/>
        <a:lstStyle/>
        <a:p>
          <a:endParaRPr lang="zh-CN" altLang="en-US"/>
        </a:p>
      </dgm:t>
    </dgm:pt>
    <dgm:pt modelId="{EF51E752-011B-495A-BB58-CB67CF04761E}" type="sibTrans" cxnId="{5F7AA522-2281-417D-8E20-5DE0B4EE68BF}">
      <dgm:prSet/>
      <dgm:spPr/>
      <dgm:t>
        <a:bodyPr/>
        <a:lstStyle/>
        <a:p>
          <a:endParaRPr lang="zh-CN" altLang="en-US"/>
        </a:p>
      </dgm:t>
    </dgm:pt>
    <dgm:pt modelId="{A8F8AEDE-C544-4D84-8122-840F955675F6}">
      <dgm:prSet phldrT="[Text]"/>
      <dgm:spPr/>
      <dgm:t>
        <a:bodyPr/>
        <a:lstStyle/>
        <a:p>
          <a:r>
            <a:rPr lang="es-PE" altLang="en-US" dirty="0" smtClean="0"/>
            <a:t>SmartArt1</a:t>
          </a:r>
          <a:endParaRPr lang="zh-CN" altLang="en-US" dirty="0"/>
        </a:p>
      </dgm:t>
    </dgm:pt>
    <dgm:pt modelId="{5F0E98EE-C6BE-42C5-B294-0D872F792396}" type="parTrans" cxnId="{BD7A2A88-46EB-4439-A321-41567745FAFB}">
      <dgm:prSet/>
      <dgm:spPr/>
      <dgm:t>
        <a:bodyPr/>
        <a:lstStyle/>
        <a:p>
          <a:endParaRPr lang="zh-CN" altLang="en-US"/>
        </a:p>
      </dgm:t>
    </dgm:pt>
    <dgm:pt modelId="{0B478C04-029F-4876-8483-341ED0A93358}" type="sibTrans" cxnId="{BD7A2A88-46EB-4439-A321-41567745FAFB}">
      <dgm:prSet/>
      <dgm:spPr/>
      <dgm:t>
        <a:bodyPr/>
        <a:lstStyle/>
        <a:p>
          <a:endParaRPr lang="zh-CN" altLang="en-US"/>
        </a:p>
      </dgm:t>
    </dgm:pt>
    <dgm:pt modelId="{3125ACF4-0FCB-4D2A-8792-10ECFA2284B5}" type="pres">
      <dgm:prSet presAssocID="{F1066E4C-7D2C-4027-B9EF-4816264674C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9AD038F-818D-4ECE-BAB6-DA1C285F4D83}" type="pres">
      <dgm:prSet presAssocID="{ACB303F3-B957-4FF5-85F4-4AB8B193225E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5EF9C-0A32-48F3-BDAE-2E7CA496DABD}" type="pres">
      <dgm:prSet presAssocID="{ACB303F3-B957-4FF5-85F4-4AB8B193225E}" presName="gear1srcNode" presStyleLbl="node1" presStyleIdx="0" presStyleCnt="3"/>
      <dgm:spPr/>
    </dgm:pt>
    <dgm:pt modelId="{E7BDF31C-2877-412C-8C0D-8CE3B4B0FBDC}" type="pres">
      <dgm:prSet presAssocID="{ACB303F3-B957-4FF5-85F4-4AB8B193225E}" presName="gear1dstNode" presStyleLbl="node1" presStyleIdx="0" presStyleCnt="3"/>
      <dgm:spPr/>
    </dgm:pt>
    <dgm:pt modelId="{8A08AAA8-C345-48E2-9969-7E55EFC063D3}" type="pres">
      <dgm:prSet presAssocID="{B2528D84-E28F-4F1B-B2D5-85DFDACC29A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9FD31-17C0-44D7-BFE6-7F57C525A959}" type="pres">
      <dgm:prSet presAssocID="{B2528D84-E28F-4F1B-B2D5-85DFDACC29A9}" presName="gear2srcNode" presStyleLbl="node1" presStyleIdx="1" presStyleCnt="3"/>
      <dgm:spPr/>
    </dgm:pt>
    <dgm:pt modelId="{46CAB746-47DA-4B98-B4C4-C3315039134E}" type="pres">
      <dgm:prSet presAssocID="{B2528D84-E28F-4F1B-B2D5-85DFDACC29A9}" presName="gear2dstNode" presStyleLbl="node1" presStyleIdx="1" presStyleCnt="3"/>
      <dgm:spPr/>
    </dgm:pt>
    <dgm:pt modelId="{C9017015-E76C-49F4-888B-25357BD1A0B5}" type="pres">
      <dgm:prSet presAssocID="{A8F8AEDE-C544-4D84-8122-840F955675F6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4CA992AE-7387-4F6C-8322-DA85B7B30290}" type="pres">
      <dgm:prSet presAssocID="{A8F8AEDE-C544-4D84-8122-840F955675F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F004B2-628E-43E0-AA18-F1F22F455615}" type="pres">
      <dgm:prSet presAssocID="{A8F8AEDE-C544-4D84-8122-840F955675F6}" presName="gear3srcNode" presStyleLbl="node1" presStyleIdx="2" presStyleCnt="3"/>
      <dgm:spPr/>
    </dgm:pt>
    <dgm:pt modelId="{E8294ED4-6C97-410E-A2AD-2814B518145A}" type="pres">
      <dgm:prSet presAssocID="{A8F8AEDE-C544-4D84-8122-840F955675F6}" presName="gear3dstNode" presStyleLbl="node1" presStyleIdx="2" presStyleCnt="3"/>
      <dgm:spPr/>
    </dgm:pt>
    <dgm:pt modelId="{DB4E1BF9-2E28-434A-975D-EB4D88508BBD}" type="pres">
      <dgm:prSet presAssocID="{ADBA1931-CD4F-4956-AEEB-99D6AABDEF58}" presName="connector1" presStyleLbl="sibTrans2D1" presStyleIdx="0" presStyleCnt="3"/>
      <dgm:spPr/>
    </dgm:pt>
    <dgm:pt modelId="{21BE09C4-6C85-47DE-A205-02C92BB3C719}" type="pres">
      <dgm:prSet presAssocID="{EF51E752-011B-495A-BB58-CB67CF04761E}" presName="connector2" presStyleLbl="sibTrans2D1" presStyleIdx="1" presStyleCnt="3"/>
      <dgm:spPr/>
    </dgm:pt>
    <dgm:pt modelId="{09DF894F-3E78-46AB-AE57-73936AC60012}" type="pres">
      <dgm:prSet presAssocID="{0B478C04-029F-4876-8483-341ED0A93358}" presName="connector3" presStyleLbl="sibTrans2D1" presStyleIdx="2" presStyleCnt="3"/>
      <dgm:spPr/>
    </dgm:pt>
  </dgm:ptLst>
  <dgm:cxnLst>
    <dgm:cxn modelId="{7FA3E256-C807-49CD-B572-D45FF93A53A6}" type="presOf" srcId="{ACB303F3-B957-4FF5-85F4-4AB8B193225E}" destId="{09AD038F-818D-4ECE-BAB6-DA1C285F4D83}" srcOrd="0" destOrd="0" presId="urn:microsoft.com/office/officeart/2005/8/layout/gear1"/>
    <dgm:cxn modelId="{8578C725-ADCF-422C-B72D-30D5A00E3003}" type="presOf" srcId="{B2528D84-E28F-4F1B-B2D5-85DFDACC29A9}" destId="{46CAB746-47DA-4B98-B4C4-C3315039134E}" srcOrd="2" destOrd="0" presId="urn:microsoft.com/office/officeart/2005/8/layout/gear1"/>
    <dgm:cxn modelId="{4DE111BA-50CC-4946-BC32-BEDF8865C9C0}" type="presOf" srcId="{A8F8AEDE-C544-4D84-8122-840F955675F6}" destId="{FAF004B2-628E-43E0-AA18-F1F22F455615}" srcOrd="2" destOrd="0" presId="urn:microsoft.com/office/officeart/2005/8/layout/gear1"/>
    <dgm:cxn modelId="{81D619ED-BB20-4D5A-942D-D78277E5EC8D}" type="presOf" srcId="{B2528D84-E28F-4F1B-B2D5-85DFDACC29A9}" destId="{0669FD31-17C0-44D7-BFE6-7F57C525A959}" srcOrd="1" destOrd="0" presId="urn:microsoft.com/office/officeart/2005/8/layout/gear1"/>
    <dgm:cxn modelId="{DD3EDDD6-7F54-42B8-890E-124014515885}" type="presOf" srcId="{ACB303F3-B957-4FF5-85F4-4AB8B193225E}" destId="{E7BDF31C-2877-412C-8C0D-8CE3B4B0FBDC}" srcOrd="2" destOrd="0" presId="urn:microsoft.com/office/officeart/2005/8/layout/gear1"/>
    <dgm:cxn modelId="{AEDABF65-B9D0-466E-B9CD-F9C61F3E39DF}" type="presOf" srcId="{EF51E752-011B-495A-BB58-CB67CF04761E}" destId="{21BE09C4-6C85-47DE-A205-02C92BB3C719}" srcOrd="0" destOrd="0" presId="urn:microsoft.com/office/officeart/2005/8/layout/gear1"/>
    <dgm:cxn modelId="{BD7A2A88-46EB-4439-A321-41567745FAFB}" srcId="{F1066E4C-7D2C-4027-B9EF-4816264674C6}" destId="{A8F8AEDE-C544-4D84-8122-840F955675F6}" srcOrd="2" destOrd="0" parTransId="{5F0E98EE-C6BE-42C5-B294-0D872F792396}" sibTransId="{0B478C04-029F-4876-8483-341ED0A93358}"/>
    <dgm:cxn modelId="{0164C3E6-00CB-418B-91A4-821B4B0BEB47}" type="presOf" srcId="{0B478C04-029F-4876-8483-341ED0A93358}" destId="{09DF894F-3E78-46AB-AE57-73936AC60012}" srcOrd="0" destOrd="0" presId="urn:microsoft.com/office/officeart/2005/8/layout/gear1"/>
    <dgm:cxn modelId="{6554F3A2-36A8-47CB-9AE5-2CFF535EE608}" type="presOf" srcId="{F1066E4C-7D2C-4027-B9EF-4816264674C6}" destId="{3125ACF4-0FCB-4D2A-8792-10ECFA2284B5}" srcOrd="0" destOrd="0" presId="urn:microsoft.com/office/officeart/2005/8/layout/gear1"/>
    <dgm:cxn modelId="{8F0811DF-D448-4F74-AEB6-66335410EAB5}" type="presOf" srcId="{ADBA1931-CD4F-4956-AEEB-99D6AABDEF58}" destId="{DB4E1BF9-2E28-434A-975D-EB4D88508BBD}" srcOrd="0" destOrd="0" presId="urn:microsoft.com/office/officeart/2005/8/layout/gear1"/>
    <dgm:cxn modelId="{5DCA2274-D805-4F9E-994E-DB72373EFBC8}" type="presOf" srcId="{A8F8AEDE-C544-4D84-8122-840F955675F6}" destId="{E8294ED4-6C97-410E-A2AD-2814B518145A}" srcOrd="3" destOrd="0" presId="urn:microsoft.com/office/officeart/2005/8/layout/gear1"/>
    <dgm:cxn modelId="{E7648EFE-2CB6-4FC9-94A0-CCA9635AF31F}" type="presOf" srcId="{ACB303F3-B957-4FF5-85F4-4AB8B193225E}" destId="{F855EF9C-0A32-48F3-BDAE-2E7CA496DABD}" srcOrd="1" destOrd="0" presId="urn:microsoft.com/office/officeart/2005/8/layout/gear1"/>
    <dgm:cxn modelId="{82637809-E98F-42F0-B88C-7ED19B027E7B}" type="presOf" srcId="{B2528D84-E28F-4F1B-B2D5-85DFDACC29A9}" destId="{8A08AAA8-C345-48E2-9969-7E55EFC063D3}" srcOrd="0" destOrd="0" presId="urn:microsoft.com/office/officeart/2005/8/layout/gear1"/>
    <dgm:cxn modelId="{5F7AA522-2281-417D-8E20-5DE0B4EE68BF}" srcId="{F1066E4C-7D2C-4027-B9EF-4816264674C6}" destId="{B2528D84-E28F-4F1B-B2D5-85DFDACC29A9}" srcOrd="1" destOrd="0" parTransId="{A7A0998F-E911-4A5E-B811-BE5082E48A89}" sibTransId="{EF51E752-011B-495A-BB58-CB67CF04761E}"/>
    <dgm:cxn modelId="{1B0FB275-0D7A-404E-BDDE-99DBB4EA9722}" srcId="{F1066E4C-7D2C-4027-B9EF-4816264674C6}" destId="{ACB303F3-B957-4FF5-85F4-4AB8B193225E}" srcOrd="0" destOrd="0" parTransId="{5F60BCA0-4245-411D-AE1A-9EB300092F0F}" sibTransId="{ADBA1931-CD4F-4956-AEEB-99D6AABDEF58}"/>
    <dgm:cxn modelId="{71355E90-0523-4E99-A1A5-7BC471D108C9}" type="presOf" srcId="{A8F8AEDE-C544-4D84-8122-840F955675F6}" destId="{4CA992AE-7387-4F6C-8322-DA85B7B30290}" srcOrd="1" destOrd="0" presId="urn:microsoft.com/office/officeart/2005/8/layout/gear1"/>
    <dgm:cxn modelId="{A6496725-5B79-43D6-8F72-4BAEBDF40A56}" type="presOf" srcId="{A8F8AEDE-C544-4D84-8122-840F955675F6}" destId="{C9017015-E76C-49F4-888B-25357BD1A0B5}" srcOrd="0" destOrd="0" presId="urn:microsoft.com/office/officeart/2005/8/layout/gear1"/>
    <dgm:cxn modelId="{A60B5E47-ED46-4AC4-9B9A-8F1802A69FE1}" type="presParOf" srcId="{3125ACF4-0FCB-4D2A-8792-10ECFA2284B5}" destId="{09AD038F-818D-4ECE-BAB6-DA1C285F4D83}" srcOrd="0" destOrd="0" presId="urn:microsoft.com/office/officeart/2005/8/layout/gear1"/>
    <dgm:cxn modelId="{04F8BCD4-05A6-4FC6-B5D2-34221FC83E5A}" type="presParOf" srcId="{3125ACF4-0FCB-4D2A-8792-10ECFA2284B5}" destId="{F855EF9C-0A32-48F3-BDAE-2E7CA496DABD}" srcOrd="1" destOrd="0" presId="urn:microsoft.com/office/officeart/2005/8/layout/gear1"/>
    <dgm:cxn modelId="{9DF0ABD0-AE84-451E-B543-03BD669FD95D}" type="presParOf" srcId="{3125ACF4-0FCB-4D2A-8792-10ECFA2284B5}" destId="{E7BDF31C-2877-412C-8C0D-8CE3B4B0FBDC}" srcOrd="2" destOrd="0" presId="urn:microsoft.com/office/officeart/2005/8/layout/gear1"/>
    <dgm:cxn modelId="{3515790D-1D28-4747-B64D-137D0AA35DC5}" type="presParOf" srcId="{3125ACF4-0FCB-4D2A-8792-10ECFA2284B5}" destId="{8A08AAA8-C345-48E2-9969-7E55EFC063D3}" srcOrd="3" destOrd="0" presId="urn:microsoft.com/office/officeart/2005/8/layout/gear1"/>
    <dgm:cxn modelId="{CF4E124F-B2C9-4ACF-964F-F1F65B45E6B3}" type="presParOf" srcId="{3125ACF4-0FCB-4D2A-8792-10ECFA2284B5}" destId="{0669FD31-17C0-44D7-BFE6-7F57C525A959}" srcOrd="4" destOrd="0" presId="urn:microsoft.com/office/officeart/2005/8/layout/gear1"/>
    <dgm:cxn modelId="{4F92A96E-BB43-4DC1-A312-B498F456834F}" type="presParOf" srcId="{3125ACF4-0FCB-4D2A-8792-10ECFA2284B5}" destId="{46CAB746-47DA-4B98-B4C4-C3315039134E}" srcOrd="5" destOrd="0" presId="urn:microsoft.com/office/officeart/2005/8/layout/gear1"/>
    <dgm:cxn modelId="{34084FD0-617D-46BE-BB5C-003B49F36B98}" type="presParOf" srcId="{3125ACF4-0FCB-4D2A-8792-10ECFA2284B5}" destId="{C9017015-E76C-49F4-888B-25357BD1A0B5}" srcOrd="6" destOrd="0" presId="urn:microsoft.com/office/officeart/2005/8/layout/gear1"/>
    <dgm:cxn modelId="{E01E694F-3298-4B00-94BC-CC8DC48E6455}" type="presParOf" srcId="{3125ACF4-0FCB-4D2A-8792-10ECFA2284B5}" destId="{4CA992AE-7387-4F6C-8322-DA85B7B30290}" srcOrd="7" destOrd="0" presId="urn:microsoft.com/office/officeart/2005/8/layout/gear1"/>
    <dgm:cxn modelId="{2C0E6708-93AD-43FA-AAB8-077ADFA8159B}" type="presParOf" srcId="{3125ACF4-0FCB-4D2A-8792-10ECFA2284B5}" destId="{FAF004B2-628E-43E0-AA18-F1F22F455615}" srcOrd="8" destOrd="0" presId="urn:microsoft.com/office/officeart/2005/8/layout/gear1"/>
    <dgm:cxn modelId="{3B372382-F87F-451F-A448-D942B303A579}" type="presParOf" srcId="{3125ACF4-0FCB-4D2A-8792-10ECFA2284B5}" destId="{E8294ED4-6C97-410E-A2AD-2814B518145A}" srcOrd="9" destOrd="0" presId="urn:microsoft.com/office/officeart/2005/8/layout/gear1"/>
    <dgm:cxn modelId="{E610C35E-6558-4E44-95C9-C744B16A8AE8}" type="presParOf" srcId="{3125ACF4-0FCB-4D2A-8792-10ECFA2284B5}" destId="{DB4E1BF9-2E28-434A-975D-EB4D88508BBD}" srcOrd="10" destOrd="0" presId="urn:microsoft.com/office/officeart/2005/8/layout/gear1"/>
    <dgm:cxn modelId="{B55F4AF9-4BB6-4EE8-B1B7-115C36BB1A8A}" type="presParOf" srcId="{3125ACF4-0FCB-4D2A-8792-10ECFA2284B5}" destId="{21BE09C4-6C85-47DE-A205-02C92BB3C719}" srcOrd="11" destOrd="0" presId="urn:microsoft.com/office/officeart/2005/8/layout/gear1"/>
    <dgm:cxn modelId="{544B2C5A-05CD-4DC2-8100-6FEDDCF345D4}" type="presParOf" srcId="{3125ACF4-0FCB-4D2A-8792-10ECFA2284B5}" destId="{09DF894F-3E78-46AB-AE57-73936AC6001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26DEF2-5426-4417-8685-DA902EEAECD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0DC602A-273B-4BB9-9EA1-01770B02DE14}">
      <dgm:prSet phldrT="[Text]"/>
      <dgm:spPr/>
      <dgm:t>
        <a:bodyPr/>
        <a:lstStyle/>
        <a:p>
          <a:r>
            <a:rPr lang="en-US" altLang="zh-CN" dirty="0" smtClean="0"/>
            <a:t>sample1</a:t>
          </a:r>
          <a:endParaRPr lang="zh-CN" altLang="en-US" dirty="0"/>
        </a:p>
      </dgm:t>
    </dgm:pt>
    <dgm:pt modelId="{E0AA55AE-2A50-4DB7-A17D-43BBC3D44DBC}" type="parTrans" cxnId="{F9438824-02B2-466A-803C-754E7D8A29CE}">
      <dgm:prSet/>
      <dgm:spPr/>
      <dgm:t>
        <a:bodyPr/>
        <a:lstStyle/>
        <a:p>
          <a:endParaRPr lang="zh-CN" altLang="en-US"/>
        </a:p>
      </dgm:t>
    </dgm:pt>
    <dgm:pt modelId="{16472342-8B1B-4FA6-A41F-A38F5CFA16F0}" type="sibTrans" cxnId="{F9438824-02B2-466A-803C-754E7D8A29CE}">
      <dgm:prSet/>
      <dgm:spPr/>
      <dgm:t>
        <a:bodyPr/>
        <a:lstStyle/>
        <a:p>
          <a:endParaRPr lang="zh-CN" altLang="en-US"/>
        </a:p>
      </dgm:t>
    </dgm:pt>
    <dgm:pt modelId="{4FF7D47A-573E-4883-B390-825E97319EA3}">
      <dgm:prSet phldrT="[Text]"/>
      <dgm:spPr/>
      <dgm:t>
        <a:bodyPr/>
        <a:lstStyle/>
        <a:p>
          <a:r>
            <a:rPr lang="en-US" altLang="zh-CN" dirty="0" smtClean="0"/>
            <a:t>sample2</a:t>
          </a:r>
          <a:endParaRPr lang="zh-CN" altLang="en-US" dirty="0"/>
        </a:p>
      </dgm:t>
    </dgm:pt>
    <dgm:pt modelId="{6DE4600C-D2CE-4380-9B3D-36F2972C42BF}" type="parTrans" cxnId="{90718AF3-737A-4847-9419-DA0D6A87EF5E}">
      <dgm:prSet/>
      <dgm:spPr/>
      <dgm:t>
        <a:bodyPr/>
        <a:lstStyle/>
        <a:p>
          <a:endParaRPr lang="zh-CN" altLang="en-US"/>
        </a:p>
      </dgm:t>
    </dgm:pt>
    <dgm:pt modelId="{F6E1804F-07BB-49FE-B10B-EA68574184EB}" type="sibTrans" cxnId="{90718AF3-737A-4847-9419-DA0D6A87EF5E}">
      <dgm:prSet/>
      <dgm:spPr/>
      <dgm:t>
        <a:bodyPr/>
        <a:lstStyle/>
        <a:p>
          <a:endParaRPr lang="zh-CN" altLang="en-US"/>
        </a:p>
      </dgm:t>
    </dgm:pt>
    <dgm:pt modelId="{D86CE2EC-DA91-436E-B647-E0913B74425D}">
      <dgm:prSet phldrT="[Text]"/>
      <dgm:spPr/>
      <dgm:t>
        <a:bodyPr/>
        <a:lstStyle/>
        <a:p>
          <a:r>
            <a:rPr lang="en-US" altLang="zh-CN" dirty="0" smtClean="0"/>
            <a:t>sample3</a:t>
          </a:r>
          <a:endParaRPr lang="zh-CN" altLang="en-US" dirty="0"/>
        </a:p>
      </dgm:t>
    </dgm:pt>
    <dgm:pt modelId="{A4B85A9A-7F4F-4A48-B1BF-1DD9776A0168}" type="parTrans" cxnId="{135E2066-725E-4DBF-A60D-F75BACF565E6}">
      <dgm:prSet/>
      <dgm:spPr/>
      <dgm:t>
        <a:bodyPr/>
        <a:lstStyle/>
        <a:p>
          <a:endParaRPr lang="zh-CN" altLang="en-US"/>
        </a:p>
      </dgm:t>
    </dgm:pt>
    <dgm:pt modelId="{8CE83CC7-89C2-4F77-8AD2-7D25BC72D2CA}" type="sibTrans" cxnId="{135E2066-725E-4DBF-A60D-F75BACF565E6}">
      <dgm:prSet/>
      <dgm:spPr/>
      <dgm:t>
        <a:bodyPr/>
        <a:lstStyle/>
        <a:p>
          <a:endParaRPr lang="zh-CN" altLang="en-US"/>
        </a:p>
      </dgm:t>
    </dgm:pt>
    <dgm:pt modelId="{CC724748-D4EA-442B-8616-FFD5FAC5B2ED}">
      <dgm:prSet phldrT="[Text]"/>
      <dgm:spPr/>
      <dgm:t>
        <a:bodyPr/>
        <a:lstStyle/>
        <a:p>
          <a:r>
            <a:rPr lang="en-US" altLang="zh-CN" dirty="0" smtClean="0"/>
            <a:t>sample4</a:t>
          </a:r>
          <a:endParaRPr lang="zh-CN" altLang="en-US" dirty="0"/>
        </a:p>
      </dgm:t>
    </dgm:pt>
    <dgm:pt modelId="{C61C6987-6305-4721-967B-354E187876FA}" type="parTrans" cxnId="{5D47F1C0-C09A-4D5E-BB2C-BA9319B278CC}">
      <dgm:prSet/>
      <dgm:spPr/>
      <dgm:t>
        <a:bodyPr/>
        <a:lstStyle/>
        <a:p>
          <a:endParaRPr lang="zh-CN" altLang="en-US"/>
        </a:p>
      </dgm:t>
    </dgm:pt>
    <dgm:pt modelId="{97087189-411F-4B1B-AECC-57398B58C6B7}" type="sibTrans" cxnId="{5D47F1C0-C09A-4D5E-BB2C-BA9319B278CC}">
      <dgm:prSet/>
      <dgm:spPr/>
      <dgm:t>
        <a:bodyPr/>
        <a:lstStyle/>
        <a:p>
          <a:endParaRPr lang="zh-CN" altLang="en-US"/>
        </a:p>
      </dgm:t>
    </dgm:pt>
    <dgm:pt modelId="{A74F162D-0E7A-49BF-8269-9A432B2C495A}">
      <dgm:prSet phldrT="[Text]"/>
      <dgm:spPr/>
      <dgm:t>
        <a:bodyPr/>
        <a:lstStyle/>
        <a:p>
          <a:r>
            <a:rPr lang="en-US" altLang="zh-CN" dirty="0" smtClean="0"/>
            <a:t>sample5</a:t>
          </a:r>
          <a:endParaRPr lang="zh-CN" altLang="en-US" dirty="0"/>
        </a:p>
      </dgm:t>
    </dgm:pt>
    <dgm:pt modelId="{8D36ED0A-C649-43D4-8697-1B7E5F17C617}" type="sibTrans" cxnId="{2F09FA04-A08D-49F9-AD66-7836151FCC61}">
      <dgm:prSet/>
      <dgm:spPr/>
      <dgm:t>
        <a:bodyPr/>
        <a:lstStyle/>
        <a:p>
          <a:endParaRPr lang="zh-CN" altLang="en-US"/>
        </a:p>
      </dgm:t>
    </dgm:pt>
    <dgm:pt modelId="{0AFD23EB-973D-407B-BEA1-2EA8A98B7581}" type="parTrans" cxnId="{2F09FA04-A08D-49F9-AD66-7836151FCC61}">
      <dgm:prSet/>
      <dgm:spPr/>
      <dgm:t>
        <a:bodyPr/>
        <a:lstStyle/>
        <a:p>
          <a:endParaRPr lang="zh-CN" altLang="en-US"/>
        </a:p>
      </dgm:t>
    </dgm:pt>
    <dgm:pt modelId="{A888EC70-814F-4B1C-AE17-19E9A526B0E4}" type="pres">
      <dgm:prSet presAssocID="{3926DEF2-5426-4417-8685-DA902EEAECD6}" presName="cycle" presStyleCnt="0">
        <dgm:presLayoutVars>
          <dgm:dir/>
          <dgm:resizeHandles val="exact"/>
        </dgm:presLayoutVars>
      </dgm:prSet>
      <dgm:spPr/>
    </dgm:pt>
    <dgm:pt modelId="{5D95A87D-8DA4-4B3D-8BC9-D9190D819489}" type="pres">
      <dgm:prSet presAssocID="{F0DC602A-273B-4BB9-9EA1-01770B02DE14}" presName="node" presStyleLbl="node1" presStyleIdx="0" presStyleCnt="5">
        <dgm:presLayoutVars>
          <dgm:bulletEnabled val="1"/>
        </dgm:presLayoutVars>
      </dgm:prSet>
      <dgm:spPr/>
    </dgm:pt>
    <dgm:pt modelId="{465C3D35-B22F-4ADC-A341-93B5331E7B09}" type="pres">
      <dgm:prSet presAssocID="{16472342-8B1B-4FA6-A41F-A38F5CFA16F0}" presName="sibTrans" presStyleLbl="sibTrans2D1" presStyleIdx="0" presStyleCnt="5"/>
      <dgm:spPr/>
    </dgm:pt>
    <dgm:pt modelId="{27A709B8-2ADC-4370-BD9A-ABC50A044F7F}" type="pres">
      <dgm:prSet presAssocID="{16472342-8B1B-4FA6-A41F-A38F5CFA16F0}" presName="connectorText" presStyleLbl="sibTrans2D1" presStyleIdx="0" presStyleCnt="5"/>
      <dgm:spPr/>
    </dgm:pt>
    <dgm:pt modelId="{3CC381A7-5D5C-4920-A35C-5C46039A2246}" type="pres">
      <dgm:prSet presAssocID="{4FF7D47A-573E-4883-B390-825E97319EA3}" presName="node" presStyleLbl="node1" presStyleIdx="1" presStyleCnt="5">
        <dgm:presLayoutVars>
          <dgm:bulletEnabled val="1"/>
        </dgm:presLayoutVars>
      </dgm:prSet>
      <dgm:spPr/>
    </dgm:pt>
    <dgm:pt modelId="{111E91CD-28B8-4EED-87A8-032FAD5CEE8C}" type="pres">
      <dgm:prSet presAssocID="{F6E1804F-07BB-49FE-B10B-EA68574184EB}" presName="sibTrans" presStyleLbl="sibTrans2D1" presStyleIdx="1" presStyleCnt="5"/>
      <dgm:spPr/>
    </dgm:pt>
    <dgm:pt modelId="{E6358B14-B85E-42A4-A40B-FAD001FB4B49}" type="pres">
      <dgm:prSet presAssocID="{F6E1804F-07BB-49FE-B10B-EA68574184EB}" presName="connectorText" presStyleLbl="sibTrans2D1" presStyleIdx="1" presStyleCnt="5"/>
      <dgm:spPr/>
    </dgm:pt>
    <dgm:pt modelId="{28F80633-D673-4130-8F8C-705EE8F9700D}" type="pres">
      <dgm:prSet presAssocID="{D86CE2EC-DA91-436E-B647-E0913B7442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4B5842-118E-4748-863B-B9888F7BCEAA}" type="pres">
      <dgm:prSet presAssocID="{8CE83CC7-89C2-4F77-8AD2-7D25BC72D2CA}" presName="sibTrans" presStyleLbl="sibTrans2D1" presStyleIdx="2" presStyleCnt="5"/>
      <dgm:spPr/>
    </dgm:pt>
    <dgm:pt modelId="{1AC8ACFA-415F-4B1D-8486-695002215306}" type="pres">
      <dgm:prSet presAssocID="{8CE83CC7-89C2-4F77-8AD2-7D25BC72D2CA}" presName="connectorText" presStyleLbl="sibTrans2D1" presStyleIdx="2" presStyleCnt="5"/>
      <dgm:spPr/>
    </dgm:pt>
    <dgm:pt modelId="{1DBC097F-3387-4A12-A29C-6219136322B3}" type="pres">
      <dgm:prSet presAssocID="{CC724748-D4EA-442B-8616-FFD5FAC5B2E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C42D93-6C30-4862-AC84-B8F4A0CCB7F3}" type="pres">
      <dgm:prSet presAssocID="{97087189-411F-4B1B-AECC-57398B58C6B7}" presName="sibTrans" presStyleLbl="sibTrans2D1" presStyleIdx="3" presStyleCnt="5"/>
      <dgm:spPr/>
    </dgm:pt>
    <dgm:pt modelId="{2EA7C4E4-8C4B-436E-B4F0-DFD58A070936}" type="pres">
      <dgm:prSet presAssocID="{97087189-411F-4B1B-AECC-57398B58C6B7}" presName="connectorText" presStyleLbl="sibTrans2D1" presStyleIdx="3" presStyleCnt="5"/>
      <dgm:spPr/>
    </dgm:pt>
    <dgm:pt modelId="{00CFC72A-FEF0-4FB7-9790-7C80E63CDD8C}" type="pres">
      <dgm:prSet presAssocID="{A74F162D-0E7A-49BF-8269-9A432B2C495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BC7E21-1CC2-42D0-9584-A64E95E52205}" type="pres">
      <dgm:prSet presAssocID="{8D36ED0A-C649-43D4-8697-1B7E5F17C617}" presName="sibTrans" presStyleLbl="sibTrans2D1" presStyleIdx="4" presStyleCnt="5"/>
      <dgm:spPr/>
    </dgm:pt>
    <dgm:pt modelId="{2466A2B0-48C3-460D-912A-A2F4E4107524}" type="pres">
      <dgm:prSet presAssocID="{8D36ED0A-C649-43D4-8697-1B7E5F17C617}" presName="connectorText" presStyleLbl="sibTrans2D1" presStyleIdx="4" presStyleCnt="5"/>
      <dgm:spPr/>
    </dgm:pt>
  </dgm:ptLst>
  <dgm:cxnLst>
    <dgm:cxn modelId="{7C43007A-B0EB-45AC-9C80-EE485824D712}" type="presOf" srcId="{8D36ED0A-C649-43D4-8697-1B7E5F17C617}" destId="{2466A2B0-48C3-460D-912A-A2F4E4107524}" srcOrd="1" destOrd="0" presId="urn:microsoft.com/office/officeart/2005/8/layout/cycle2"/>
    <dgm:cxn modelId="{135E2066-725E-4DBF-A60D-F75BACF565E6}" srcId="{3926DEF2-5426-4417-8685-DA902EEAECD6}" destId="{D86CE2EC-DA91-436E-B647-E0913B74425D}" srcOrd="2" destOrd="0" parTransId="{A4B85A9A-7F4F-4A48-B1BF-1DD9776A0168}" sibTransId="{8CE83CC7-89C2-4F77-8AD2-7D25BC72D2CA}"/>
    <dgm:cxn modelId="{7C968BCA-E7BA-4205-A6F4-61E9D2542D14}" type="presOf" srcId="{97087189-411F-4B1B-AECC-57398B58C6B7}" destId="{2EA7C4E4-8C4B-436E-B4F0-DFD58A070936}" srcOrd="1" destOrd="0" presId="urn:microsoft.com/office/officeart/2005/8/layout/cycle2"/>
    <dgm:cxn modelId="{E8B5449B-CE74-45A7-A4AA-94693217ADEF}" type="presOf" srcId="{8CE83CC7-89C2-4F77-8AD2-7D25BC72D2CA}" destId="{1AC8ACFA-415F-4B1D-8486-695002215306}" srcOrd="1" destOrd="0" presId="urn:microsoft.com/office/officeart/2005/8/layout/cycle2"/>
    <dgm:cxn modelId="{4B349CC3-9003-4821-B909-B5A160ABCAF2}" type="presOf" srcId="{97087189-411F-4B1B-AECC-57398B58C6B7}" destId="{6BC42D93-6C30-4862-AC84-B8F4A0CCB7F3}" srcOrd="0" destOrd="0" presId="urn:microsoft.com/office/officeart/2005/8/layout/cycle2"/>
    <dgm:cxn modelId="{4B06806F-8EFA-4F12-B76B-3A6EFCEA4F47}" type="presOf" srcId="{16472342-8B1B-4FA6-A41F-A38F5CFA16F0}" destId="{465C3D35-B22F-4ADC-A341-93B5331E7B09}" srcOrd="0" destOrd="0" presId="urn:microsoft.com/office/officeart/2005/8/layout/cycle2"/>
    <dgm:cxn modelId="{F32E3F8C-5CD2-456D-B5C8-A458A1E6395C}" type="presOf" srcId="{8D36ED0A-C649-43D4-8697-1B7E5F17C617}" destId="{FBBC7E21-1CC2-42D0-9584-A64E95E52205}" srcOrd="0" destOrd="0" presId="urn:microsoft.com/office/officeart/2005/8/layout/cycle2"/>
    <dgm:cxn modelId="{F9438824-02B2-466A-803C-754E7D8A29CE}" srcId="{3926DEF2-5426-4417-8685-DA902EEAECD6}" destId="{F0DC602A-273B-4BB9-9EA1-01770B02DE14}" srcOrd="0" destOrd="0" parTransId="{E0AA55AE-2A50-4DB7-A17D-43BBC3D44DBC}" sibTransId="{16472342-8B1B-4FA6-A41F-A38F5CFA16F0}"/>
    <dgm:cxn modelId="{8270E7A9-0514-4073-A5B8-BC2901A99880}" type="presOf" srcId="{8CE83CC7-89C2-4F77-8AD2-7D25BC72D2CA}" destId="{2A4B5842-118E-4748-863B-B9888F7BCEAA}" srcOrd="0" destOrd="0" presId="urn:microsoft.com/office/officeart/2005/8/layout/cycle2"/>
    <dgm:cxn modelId="{233E83E5-EFFC-4D6A-ABD7-EA1A5FFE0EAB}" type="presOf" srcId="{F0DC602A-273B-4BB9-9EA1-01770B02DE14}" destId="{5D95A87D-8DA4-4B3D-8BC9-D9190D819489}" srcOrd="0" destOrd="0" presId="urn:microsoft.com/office/officeart/2005/8/layout/cycle2"/>
    <dgm:cxn modelId="{FF9D6D93-2A1C-4E81-8EB9-1AEEEC471355}" type="presOf" srcId="{CC724748-D4EA-442B-8616-FFD5FAC5B2ED}" destId="{1DBC097F-3387-4A12-A29C-6219136322B3}" srcOrd="0" destOrd="0" presId="urn:microsoft.com/office/officeart/2005/8/layout/cycle2"/>
    <dgm:cxn modelId="{2F09FA04-A08D-49F9-AD66-7836151FCC61}" srcId="{3926DEF2-5426-4417-8685-DA902EEAECD6}" destId="{A74F162D-0E7A-49BF-8269-9A432B2C495A}" srcOrd="4" destOrd="0" parTransId="{0AFD23EB-973D-407B-BEA1-2EA8A98B7581}" sibTransId="{8D36ED0A-C649-43D4-8697-1B7E5F17C617}"/>
    <dgm:cxn modelId="{5D47F1C0-C09A-4D5E-BB2C-BA9319B278CC}" srcId="{3926DEF2-5426-4417-8685-DA902EEAECD6}" destId="{CC724748-D4EA-442B-8616-FFD5FAC5B2ED}" srcOrd="3" destOrd="0" parTransId="{C61C6987-6305-4721-967B-354E187876FA}" sibTransId="{97087189-411F-4B1B-AECC-57398B58C6B7}"/>
    <dgm:cxn modelId="{ACA2B5AA-D692-49B7-9443-5609C042D903}" type="presOf" srcId="{A74F162D-0E7A-49BF-8269-9A432B2C495A}" destId="{00CFC72A-FEF0-4FB7-9790-7C80E63CDD8C}" srcOrd="0" destOrd="0" presId="urn:microsoft.com/office/officeart/2005/8/layout/cycle2"/>
    <dgm:cxn modelId="{2B4EB783-F589-4052-AC93-39CD1EE39D72}" type="presOf" srcId="{F6E1804F-07BB-49FE-B10B-EA68574184EB}" destId="{E6358B14-B85E-42A4-A40B-FAD001FB4B49}" srcOrd="1" destOrd="0" presId="urn:microsoft.com/office/officeart/2005/8/layout/cycle2"/>
    <dgm:cxn modelId="{F7EBB1DE-7F29-48F7-A348-EE7B28AA4761}" type="presOf" srcId="{F6E1804F-07BB-49FE-B10B-EA68574184EB}" destId="{111E91CD-28B8-4EED-87A8-032FAD5CEE8C}" srcOrd="0" destOrd="0" presId="urn:microsoft.com/office/officeart/2005/8/layout/cycle2"/>
    <dgm:cxn modelId="{A505687F-BD78-427E-A1BB-BECEFB1CAB84}" type="presOf" srcId="{16472342-8B1B-4FA6-A41F-A38F5CFA16F0}" destId="{27A709B8-2ADC-4370-BD9A-ABC50A044F7F}" srcOrd="1" destOrd="0" presId="urn:microsoft.com/office/officeart/2005/8/layout/cycle2"/>
    <dgm:cxn modelId="{620828B8-9E93-4D2E-8EB6-52E1AD5B54DC}" type="presOf" srcId="{D86CE2EC-DA91-436E-B647-E0913B74425D}" destId="{28F80633-D673-4130-8F8C-705EE8F9700D}" srcOrd="0" destOrd="0" presId="urn:microsoft.com/office/officeart/2005/8/layout/cycle2"/>
    <dgm:cxn modelId="{3CB5C1E1-F46B-4A30-A4F3-5C3F561D8A93}" type="presOf" srcId="{3926DEF2-5426-4417-8685-DA902EEAECD6}" destId="{A888EC70-814F-4B1C-AE17-19E9A526B0E4}" srcOrd="0" destOrd="0" presId="urn:microsoft.com/office/officeart/2005/8/layout/cycle2"/>
    <dgm:cxn modelId="{90718AF3-737A-4847-9419-DA0D6A87EF5E}" srcId="{3926DEF2-5426-4417-8685-DA902EEAECD6}" destId="{4FF7D47A-573E-4883-B390-825E97319EA3}" srcOrd="1" destOrd="0" parTransId="{6DE4600C-D2CE-4380-9B3D-36F2972C42BF}" sibTransId="{F6E1804F-07BB-49FE-B10B-EA68574184EB}"/>
    <dgm:cxn modelId="{C9B08F71-A5EA-4139-BDEE-699E59C4A9D9}" type="presOf" srcId="{4FF7D47A-573E-4883-B390-825E97319EA3}" destId="{3CC381A7-5D5C-4920-A35C-5C46039A2246}" srcOrd="0" destOrd="0" presId="urn:microsoft.com/office/officeart/2005/8/layout/cycle2"/>
    <dgm:cxn modelId="{281DE0C9-C5F7-4334-976E-CE8BB5317C54}" type="presParOf" srcId="{A888EC70-814F-4B1C-AE17-19E9A526B0E4}" destId="{5D95A87D-8DA4-4B3D-8BC9-D9190D819489}" srcOrd="0" destOrd="0" presId="urn:microsoft.com/office/officeart/2005/8/layout/cycle2"/>
    <dgm:cxn modelId="{92148902-55B2-4844-832A-CC80F1E3E339}" type="presParOf" srcId="{A888EC70-814F-4B1C-AE17-19E9A526B0E4}" destId="{465C3D35-B22F-4ADC-A341-93B5331E7B09}" srcOrd="1" destOrd="0" presId="urn:microsoft.com/office/officeart/2005/8/layout/cycle2"/>
    <dgm:cxn modelId="{7CD5FA94-50E2-46B3-98E6-30F48C9EC3BF}" type="presParOf" srcId="{465C3D35-B22F-4ADC-A341-93B5331E7B09}" destId="{27A709B8-2ADC-4370-BD9A-ABC50A044F7F}" srcOrd="0" destOrd="0" presId="urn:microsoft.com/office/officeart/2005/8/layout/cycle2"/>
    <dgm:cxn modelId="{70FBDBDF-7755-4B98-B4D5-E1BCAB6BC07C}" type="presParOf" srcId="{A888EC70-814F-4B1C-AE17-19E9A526B0E4}" destId="{3CC381A7-5D5C-4920-A35C-5C46039A2246}" srcOrd="2" destOrd="0" presId="urn:microsoft.com/office/officeart/2005/8/layout/cycle2"/>
    <dgm:cxn modelId="{4CFF4999-B434-45AD-B276-CB695FDFC15D}" type="presParOf" srcId="{A888EC70-814F-4B1C-AE17-19E9A526B0E4}" destId="{111E91CD-28B8-4EED-87A8-032FAD5CEE8C}" srcOrd="3" destOrd="0" presId="urn:microsoft.com/office/officeart/2005/8/layout/cycle2"/>
    <dgm:cxn modelId="{8302F9AE-018D-4D43-B691-0A9E61A4621B}" type="presParOf" srcId="{111E91CD-28B8-4EED-87A8-032FAD5CEE8C}" destId="{E6358B14-B85E-42A4-A40B-FAD001FB4B49}" srcOrd="0" destOrd="0" presId="urn:microsoft.com/office/officeart/2005/8/layout/cycle2"/>
    <dgm:cxn modelId="{40B8D545-4C56-4591-93E5-F40242F0705B}" type="presParOf" srcId="{A888EC70-814F-4B1C-AE17-19E9A526B0E4}" destId="{28F80633-D673-4130-8F8C-705EE8F9700D}" srcOrd="4" destOrd="0" presId="urn:microsoft.com/office/officeart/2005/8/layout/cycle2"/>
    <dgm:cxn modelId="{84200F14-B3BF-4EE0-A9AF-D2CA9D8BCCC9}" type="presParOf" srcId="{A888EC70-814F-4B1C-AE17-19E9A526B0E4}" destId="{2A4B5842-118E-4748-863B-B9888F7BCEAA}" srcOrd="5" destOrd="0" presId="urn:microsoft.com/office/officeart/2005/8/layout/cycle2"/>
    <dgm:cxn modelId="{C4EB0A89-FE7F-44C1-8A12-49730BC19E6C}" type="presParOf" srcId="{2A4B5842-118E-4748-863B-B9888F7BCEAA}" destId="{1AC8ACFA-415F-4B1D-8486-695002215306}" srcOrd="0" destOrd="0" presId="urn:microsoft.com/office/officeart/2005/8/layout/cycle2"/>
    <dgm:cxn modelId="{83D0A711-DA6C-49BF-B8CC-49C218591A95}" type="presParOf" srcId="{A888EC70-814F-4B1C-AE17-19E9A526B0E4}" destId="{1DBC097F-3387-4A12-A29C-6219136322B3}" srcOrd="6" destOrd="0" presId="urn:microsoft.com/office/officeart/2005/8/layout/cycle2"/>
    <dgm:cxn modelId="{09E2AD58-C301-41E1-B38E-D7244A35055F}" type="presParOf" srcId="{A888EC70-814F-4B1C-AE17-19E9A526B0E4}" destId="{6BC42D93-6C30-4862-AC84-B8F4A0CCB7F3}" srcOrd="7" destOrd="0" presId="urn:microsoft.com/office/officeart/2005/8/layout/cycle2"/>
    <dgm:cxn modelId="{9B6CBF94-721D-4815-9C50-BDEA58273B40}" type="presParOf" srcId="{6BC42D93-6C30-4862-AC84-B8F4A0CCB7F3}" destId="{2EA7C4E4-8C4B-436E-B4F0-DFD58A070936}" srcOrd="0" destOrd="0" presId="urn:microsoft.com/office/officeart/2005/8/layout/cycle2"/>
    <dgm:cxn modelId="{F461B34E-D2DD-4026-A16B-6040E132376F}" type="presParOf" srcId="{A888EC70-814F-4B1C-AE17-19E9A526B0E4}" destId="{00CFC72A-FEF0-4FB7-9790-7C80E63CDD8C}" srcOrd="8" destOrd="0" presId="urn:microsoft.com/office/officeart/2005/8/layout/cycle2"/>
    <dgm:cxn modelId="{F19077D0-5603-4C2E-ACBB-81A44CE31B09}" type="presParOf" srcId="{A888EC70-814F-4B1C-AE17-19E9A526B0E4}" destId="{FBBC7E21-1CC2-42D0-9584-A64E95E52205}" srcOrd="9" destOrd="0" presId="urn:microsoft.com/office/officeart/2005/8/layout/cycle2"/>
    <dgm:cxn modelId="{6CD7272C-02E1-42B1-A717-F9602DF08571}" type="presParOf" srcId="{FBBC7E21-1CC2-42D0-9584-A64E95E52205}" destId="{2466A2B0-48C3-460D-912A-A2F4E41075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D038F-818D-4ECE-BAB6-DA1C285F4D83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altLang="en-US" sz="1400" kern="1200" dirty="0" smtClean="0"/>
            <a:t>SmartArt3</a:t>
          </a:r>
          <a:endParaRPr lang="zh-CN" altLang="en-US" sz="1400" kern="1200" dirty="0"/>
        </a:p>
      </dsp:txBody>
      <dsp:txXfrm>
        <a:off x="3294175" y="2352385"/>
        <a:ext cx="1336450" cy="1148939"/>
      </dsp:txXfrm>
    </dsp:sp>
    <dsp:sp modelId="{8A08AAA8-C345-48E2-9969-7E55EFC063D3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altLang="en-US" sz="1400" kern="1200" dirty="0" smtClean="0"/>
            <a:t>SmartArt2</a:t>
          </a:r>
          <a:endParaRPr lang="zh-CN" altLang="en-US" sz="1400" kern="1200" dirty="0"/>
        </a:p>
      </dsp:txBody>
      <dsp:txXfrm>
        <a:off x="1953570" y="1712203"/>
        <a:ext cx="807100" cy="802154"/>
      </dsp:txXfrm>
    </dsp:sp>
    <dsp:sp modelId="{C9017015-E76C-49F4-888B-25357BD1A0B5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altLang="en-US" sz="1400" kern="1200" dirty="0" smtClean="0"/>
            <a:t>SmartArt1</a:t>
          </a:r>
          <a:endParaRPr lang="zh-CN" altLang="en-US" sz="1400" kern="1200" dirty="0"/>
        </a:p>
      </dsp:txBody>
      <dsp:txXfrm rot="-20700000">
        <a:off x="2804160" y="528320"/>
        <a:ext cx="894080" cy="894080"/>
      </dsp:txXfrm>
    </dsp:sp>
    <dsp:sp modelId="{DB4E1BF9-2E28-434A-975D-EB4D88508BBD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E09C4-6C85-47DE-A205-02C92BB3C719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F894F-3E78-46AB-AE57-73936AC60012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5A87D-8DA4-4B3D-8BC9-D9190D819489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sample1</a:t>
          </a:r>
          <a:endParaRPr lang="zh-CN" altLang="en-US" sz="1800" kern="1200" dirty="0"/>
        </a:p>
      </dsp:txBody>
      <dsp:txXfrm>
        <a:off x="2614422" y="179995"/>
        <a:ext cx="867155" cy="867155"/>
      </dsp:txXfrm>
    </dsp:sp>
    <dsp:sp modelId="{465C3D35-B22F-4ADC-A341-93B5331E7B09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3632045" y="996915"/>
        <a:ext cx="228964" cy="248335"/>
      </dsp:txXfrm>
    </dsp:sp>
    <dsp:sp modelId="{3CC381A7-5D5C-4920-A35C-5C46039A2246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sample2</a:t>
          </a:r>
          <a:endParaRPr lang="zh-CN" altLang="en-US" sz="1800" kern="1200" dirty="0"/>
        </a:p>
      </dsp:txBody>
      <dsp:txXfrm>
        <a:off x="4105844" y="1263576"/>
        <a:ext cx="867155" cy="867155"/>
      </dsp:txXfrm>
    </dsp:sp>
    <dsp:sp modelId="{111E91CD-28B8-4EED-87A8-032FAD5CEE8C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4158126" y="2394156"/>
        <a:ext cx="228964" cy="248335"/>
      </dsp:txXfrm>
    </dsp:sp>
    <dsp:sp modelId="{28F80633-D673-4130-8F8C-705EE8F9700D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sample3</a:t>
          </a:r>
          <a:endParaRPr lang="zh-CN" altLang="en-US" sz="1800" kern="1200" dirty="0"/>
        </a:p>
      </dsp:txBody>
      <dsp:txXfrm>
        <a:off x="3536171" y="3016849"/>
        <a:ext cx="867155" cy="867155"/>
      </dsp:txXfrm>
    </dsp:sp>
    <dsp:sp modelId="{2A4B5842-118E-4748-863B-B9888F7BCEAA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2991839" y="3326259"/>
        <a:ext cx="228964" cy="248335"/>
      </dsp:txXfrm>
    </dsp:sp>
    <dsp:sp modelId="{1DBC097F-3387-4A12-A29C-6219136322B3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sample4</a:t>
          </a:r>
          <a:endParaRPr lang="zh-CN" altLang="en-US" sz="1800" kern="1200" dirty="0"/>
        </a:p>
      </dsp:txBody>
      <dsp:txXfrm>
        <a:off x="1692672" y="3016849"/>
        <a:ext cx="867155" cy="867155"/>
      </dsp:txXfrm>
    </dsp:sp>
    <dsp:sp modelId="{6BC42D93-6C30-4862-AC84-B8F4A0CCB7F3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 rot="10800000">
        <a:off x="1744954" y="2505090"/>
        <a:ext cx="228964" cy="248335"/>
      </dsp:txXfrm>
    </dsp:sp>
    <dsp:sp modelId="{00CFC72A-FEF0-4FB7-9790-7C80E63CDD8C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sample5</a:t>
          </a:r>
          <a:endParaRPr lang="zh-CN" altLang="en-US" sz="1800" kern="1200" dirty="0"/>
        </a:p>
      </dsp:txBody>
      <dsp:txXfrm>
        <a:off x="1122999" y="1263576"/>
        <a:ext cx="867155" cy="867155"/>
      </dsp:txXfrm>
    </dsp:sp>
    <dsp:sp modelId="{FBBC7E21-1CC2-42D0-9584-A64E95E52205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66708021"/>
              </p:ext>
            </p:extLst>
          </p:nvPr>
        </p:nvGraphicFramePr>
        <p:xfrm>
          <a:off x="1187624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46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78788729"/>
              </p:ext>
            </p:extLst>
          </p:nvPr>
        </p:nvGraphicFramePr>
        <p:xfrm>
          <a:off x="1403648" y="134076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微软用户</cp:lastModifiedBy>
  <cp:revision>20</cp:revision>
  <dcterms:created xsi:type="dcterms:W3CDTF">2014-06-18T10:05:14Z</dcterms:created>
  <dcterms:modified xsi:type="dcterms:W3CDTF">2019-10-21T10:25:38Z</dcterms:modified>
</cp:coreProperties>
</file>