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1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6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9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2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093B0-FB11-4A6A-8BDD-E7E4696FE514}" type="datetimeFigureOut">
              <a:rPr lang="en-US" smtClean="0"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C4355-7BBA-4A67-AB42-8425B6EE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8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57" t="-13697" r="8057" b="13697"/>
          <a:stretch/>
        </p:blipFill>
        <p:spPr>
          <a:xfrm>
            <a:off x="2370908" y="2046513"/>
            <a:ext cx="1182189" cy="11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1</cp:revision>
  <dcterms:created xsi:type="dcterms:W3CDTF">2020-06-04T06:54:46Z</dcterms:created>
  <dcterms:modified xsi:type="dcterms:W3CDTF">2020-06-04T06:56:15Z</dcterms:modified>
</cp:coreProperties>
</file>