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DA77B80B-ACC1-4F2F-B20A-54112BDC5804}">
          <p14:sldIdLst>
            <p14:sldId id="256"/>
          </p14:sldIdLst>
        </p14:section>
        <p14:section name="Section 2" id="{666644DB-6E5A-4064-85BF-EC8137B36B1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8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8C7-D50F-4CD9-9EA3-CC2A58BC834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2E09-8F82-4544-9822-68C9E0C6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7737" y="2569029"/>
            <a:ext cx="3561806" cy="138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6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dreamsummit</dc:creator>
  <cp:lastModifiedBy>Test1</cp:lastModifiedBy>
  <cp:revision>4</cp:revision>
  <dcterms:created xsi:type="dcterms:W3CDTF">2020-07-10T09:55:26Z</dcterms:created>
  <dcterms:modified xsi:type="dcterms:W3CDTF">2020-08-18T08:43:30Z</dcterms:modified>
</cp:coreProperties>
</file>