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2022/8/11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2022/8/11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2022/8/11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2022/8/11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2022/8/11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2022/8/11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B79436-C2BC-467B-BBCD-2662C3019C32}" type="datetimeFigureOut">
              <a:rPr lang="zh-CN" altLang="en-US" smtClean="0"/>
              <a:t>2022/8/11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B79436-C2BC-467B-BBCD-2662C3019C32}" type="datetimeFigureOut">
              <a:rPr lang="zh-CN" altLang="en-US" smtClean="0"/>
              <a:t>2022/8/11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B79436-C2BC-467B-BBCD-2662C3019C32}" type="datetimeFigureOut">
              <a:rPr lang="zh-CN" altLang="en-US" smtClean="0"/>
              <a:t>2022/8/11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2022/8/11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2022/8/11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79436-C2BC-467B-BBCD-2662C3019C32}" type="datetimeFigureOut">
              <a:rPr lang="zh-CN" altLang="en-US" smtClean="0"/>
              <a:t>2022/8/11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D4239-E39B-4B0D-A04A-034BCC9015B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r="-47000" b="-3000"/>
          </a:stretch>
        </a:blipFill>
        <a:effectLst/>
      </p:bgPr>
    </p:bg>
    <p:spTree>
      <p:nvGrpSpPr>
        <p:cNvPr id="1" name=""/>
        <p:cNvGrpSpPr/>
        <p:nvPr/>
      </p:nvGrpSpPr>
      <p:grpSpPr>
        <a:xfrm>
          <a:off x="0" y="0"/>
          <a:ext cx="0" cy="0"/>
          <a:chOff x="0" y="0"/>
          <a:chExt cx="0" cy="0"/>
        </a:xfrm>
      </p:grpSpPr>
      <p:sp>
        <p:nvSpPr>
          <p:cNvPr id="4" name="TextBox 3"/>
          <p:cNvSpPr txBox="1"/>
          <p:nvPr/>
        </p:nvSpPr>
        <p:spPr>
          <a:xfrm>
            <a:off x="719572" y="1490008"/>
            <a:ext cx="7704856" cy="1938992"/>
          </a:xfrm>
          <a:prstGeom prst="rect">
            <a:avLst/>
          </a:prstGeom>
          <a:noFill/>
        </p:spPr>
        <p:txBody>
          <a:bodyPr wrap="square" rtlCol="0">
            <a:spAutoFit/>
          </a:bodyPr>
          <a:lstStyle/>
          <a:p>
            <a:r>
              <a:rPr lang="en-US" altLang="zh-CN" sz="2400" dirty="0">
                <a:solidFill>
                  <a:schemeClr val="accent5">
                    <a:lumMod val="50000"/>
                  </a:schemeClr>
                </a:solidFill>
                <a:latin typeface="Lucida Sans Unicode" panose="020B0602030504020204" pitchFamily="34" charset="0"/>
                <a:cs typeface="Lucida Sans Unicode" panose="020B0602030504020204" pitchFamily="34" charset="0"/>
              </a:rPr>
              <a:t>Spire.Presentation for .NET is a professional PowerPoint® compatible component that enables developers to create, read, write, modify, convert and Print PowerPoint documents from any .NET(C#, VB.NET, ASP.NET) platform. </a:t>
            </a:r>
            <a:endParaRPr lang="zh-CN" altLang="en-US" sz="2400" dirty="0">
              <a:solidFill>
                <a:schemeClr val="accent5">
                  <a:lumMod val="50000"/>
                </a:schemeClr>
              </a:solidFill>
              <a:latin typeface="Lucida Sans Unicode" panose="020B0602030504020204" pitchFamily="34" charset="0"/>
              <a:cs typeface="Lucida Sans Unicode" panose="020B06020305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727394-E330-457D-ACE4-0FB180C746F3}"/>
              </a:ext>
            </a:extLst>
          </p:cNvPr>
          <p:cNvSpPr txBox="1"/>
          <p:nvPr/>
        </p:nvSpPr>
        <p:spPr>
          <a:xfrm>
            <a:off x="719572" y="1490008"/>
            <a:ext cx="7704856" cy="2308324"/>
          </a:xfrm>
          <a:prstGeom prst="rect">
            <a:avLst/>
          </a:prstGeom>
          <a:noFill/>
        </p:spPr>
        <p:txBody>
          <a:bodyPr wrap="square" rtlCol="0">
            <a:spAutoFit/>
          </a:bodyPr>
          <a:lstStyle/>
          <a:p>
            <a:r>
              <a:rPr lang="en-US" altLang="zh-CN" sz="2400" dirty="0" err="1">
                <a:solidFill>
                  <a:schemeClr val="accent5">
                    <a:lumMod val="50000"/>
                  </a:schemeClr>
                </a:solidFill>
                <a:latin typeface="Lucida Sans Unicode" panose="020B0602030504020204" pitchFamily="34" charset="0"/>
                <a:cs typeface="Lucida Sans Unicode" panose="020B0602030504020204" pitchFamily="34" charset="0"/>
              </a:rPr>
              <a:t>Spire.Presentation</a:t>
            </a:r>
            <a:r>
              <a:rPr lang="en-US" altLang="zh-CN" sz="2400" dirty="0">
                <a:solidFill>
                  <a:schemeClr val="accent5">
                    <a:lumMod val="50000"/>
                  </a:schemeClr>
                </a:solidFill>
                <a:latin typeface="Lucida Sans Unicode" panose="020B0602030504020204" pitchFamily="34" charset="0"/>
                <a:cs typeface="Lucida Sans Unicode" panose="020B0602030504020204" pitchFamily="34" charset="0"/>
              </a:rPr>
              <a:t> for .NET supports PPT, PPS, PPTX and PPSX presentation formats. It provides functions such as managing text, image, shapes, tables, animations, audio and video on slides. It also supports exporting presentation slides to EMF, JPG, TIFF, PDF, XPS, SVG, HTML format etc.</a:t>
            </a:r>
            <a:endParaRPr lang="zh-CN" altLang="en-US" sz="2400" dirty="0">
              <a:solidFill>
                <a:schemeClr val="accent5">
                  <a:lumMod val="50000"/>
                </a:schemeClr>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6632636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109</Words>
  <Application>Microsoft Office PowerPoint</Application>
  <PresentationFormat>On-screen Show (4:3)</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Lucida Sans Unicode</vt:lpstr>
      <vt:lpstr>Office 主题</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win7</dc:creator>
  <cp:lastModifiedBy>brian.li</cp:lastModifiedBy>
  <cp:revision>6</cp:revision>
  <dcterms:created xsi:type="dcterms:W3CDTF">2014-06-25T09:15:59Z</dcterms:created>
  <dcterms:modified xsi:type="dcterms:W3CDTF">2022-08-11T06:37:29Z</dcterms:modified>
</cp:coreProperties>
</file>