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500B-87E6-FDD9-E90B-F848C1996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25DB82-7B7A-FF54-2792-AEEF41672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6D855-93FA-00C4-4985-C0FF85F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D5FE5-12C3-D315-2D26-4689B18D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A3F3-98F8-A0B3-E46C-F7052ACF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2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99B92-E02A-EADC-1608-8BDFE0C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6D418-CBC7-5BA2-1628-41DBD9800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EC898-1826-383F-6EBF-3BF194DC5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65B22-9020-06A2-6A68-C0BB1797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22EF7-8C67-6DD8-45D8-02D9CA9F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82C437-7E2C-F8E9-7ADC-895A3E97B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36D1E6-7C3C-A57D-C46E-C96A522EA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1A86E-DDF5-B13B-366C-8EB096C1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A5AEB-6765-2E20-B8D6-DBC822D6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6BB25-4D79-1D88-787B-1B58C295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3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FBDFB-EF5C-0875-5965-37572F1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E8343-ADE0-7CF7-ED46-D903FF098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8C69A-01ED-ADC1-6C7D-AE914695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97D06-C0A5-9000-1586-7BE8BB4F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55744-6F4C-2025-FCA0-05C95516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DC4DC-B99E-20BA-EF67-39E15D71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5C83B4-9922-0B33-A7D0-D9B8B936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3FF7D-70F7-A4DE-48BA-0C8B8FF9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D0523-C25F-87AF-68D8-72A7CB16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B6B3C6-A3EA-6FA8-5928-FC5861F8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2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E46C-922C-2B3F-6FE0-8F3CFDD8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40C29-19C4-2539-A8D0-C5799BA10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CE0F6-9097-6189-524F-E5D8FADB2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314814-6F2D-2B18-1971-1D591129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F1F2DC-4A36-C57D-9ADD-9FD6130C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DAFB6-EFF0-F696-84E9-A3155A40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5DD30-6177-F79A-CE6F-7F38D8D5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A65F3E-38F9-8114-83FD-0ED1BF3D2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8D05F-217A-A2B0-DD06-6114118EB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BF1A0C-2B54-8E5F-7B9C-05E619A9B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C7133-F4BF-12FC-FA3F-DE37E4024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68E2D-D2F7-A27D-27F8-7B239096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3B0949-9114-3C92-5AA6-C32F36E4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B30F6-2861-97BE-CCE1-D87F54D7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0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26CD5-E227-025D-DE3E-59D91BA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12E93A-3FCC-9FF2-6E59-13438E73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4F0D94-C00C-EDDD-5949-86D467C7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C8582-7A23-B1DD-7DB4-4B10156B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03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7F6236-261B-9BD5-43F3-81F0DDD6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86E5A4-A78A-0E61-3C18-9E8E9BBF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EC15E1-323A-E0AC-01C2-8520C938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17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AF11B-1818-B304-8085-A07B6AF0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775C8-F273-1498-D096-A6B8B49B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3C18D6-18DE-FA36-AFEF-94259D96B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A0D74-4ACB-6BD8-FD42-1F2D4229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DC47B9-7AF3-67DC-F742-9F76F3C78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EADE5-D687-71AA-C2C5-32ACB547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4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049D-F821-A337-2637-577FD292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09BB19-E470-EAE6-C5A1-8C0B6D728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0E91E-4B7C-174B-DB9C-BE9C8CF7B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E9C27-4B3F-4ED8-B39E-E40A18FC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6206CA-28E8-4253-F410-9A62BCBD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BFF80-EF7D-3C2E-6DE7-40C9A71F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3947E-CBE6-85F1-A7BD-5C9E3E15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7D1F35-1AD7-1B14-635D-B120F94DC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85273-8B87-4FFA-39ED-62393061D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3B384-EE6D-4AC3-9964-F4D20BAD739E}" type="datetimeFigureOut">
              <a:rPr lang="zh-CN" altLang="en-US" smtClean="0"/>
              <a:t>2024/1/30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CEC10-7EEC-A63A-5EBF-DEA8327D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E7BDFC-805D-A018-C19A-B9FF4082D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3576-0F79-4B9E-A204-0839CBABD7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35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4F5C38-7B21-B503-3DEF-8F382007599F}"/>
              </a:ext>
            </a:extLst>
          </p:cNvPr>
          <p:cNvSpPr/>
          <p:nvPr/>
        </p:nvSpPr>
        <p:spPr>
          <a:xfrm>
            <a:off x="4824903" y="976544"/>
            <a:ext cx="1981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Spire.Presentation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6D254D-8CCF-A8F7-A170-583AB2668B20}"/>
              </a:ext>
            </a:extLst>
          </p:cNvPr>
          <p:cNvSpPr/>
          <p:nvPr/>
        </p:nvSpPr>
        <p:spPr>
          <a:xfrm>
            <a:off x="4808738" y="3766934"/>
            <a:ext cx="1905000" cy="20102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CN"/>
              <a:t>Spire.Presentation</a:t>
            </a:r>
            <a:endParaRPr lang="zh-CN" altLang="en-US"/>
          </a:p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70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William.Zhang</dc:creator>
  <cp:lastModifiedBy>William.Zhang</cp:lastModifiedBy>
  <cp:revision>1</cp:revision>
  <dcterms:created xsi:type="dcterms:W3CDTF">2024-01-30T02:25:34Z</dcterms:created>
  <dcterms:modified xsi:type="dcterms:W3CDTF">2024-01-30T02:25:53Z</dcterms:modified>
</cp:coreProperties>
</file>