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s-PE"/>
              <a:t>Value</a:t>
            </a:r>
          </a:p>
        </c:rich>
      </c:tx>
      <c:layout>
        <c:manualLayout>
          <c:xMode val="edge"/>
          <c:yMode val="edge"/>
          <c:h val="9.375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multiLvlStrRef>
              <c:f>'Sheet1'!$A$2:$B$7</c:f>
              <c:multiLvlStrCache>
                <c:ptCount val="6"/>
                <c:lvl>
                  <c:pt idx="0">
                    <c:v>apple</c:v>
                  </c:pt>
                  <c:pt idx="1">
                    <c:v>pear</c:v>
                  </c:pt>
                  <c:pt idx="2">
                    <c:v>banana</c:v>
                  </c:pt>
                  <c:pt idx="3">
                    <c:v>broccoli</c:v>
                  </c:pt>
                  <c:pt idx="4">
                    <c:v>potato</c:v>
                  </c:pt>
                  <c:pt idx="5">
                    <c:v>carrot</c:v>
                  </c:pt>
                </c:lvl>
                <c:lvl>
                  <c:pt idx="0">
                    <c:v>Fruit</c:v>
                  </c:pt>
                  <c:pt idx="1">
                    <c:v>Fruit</c:v>
                  </c:pt>
                  <c:pt idx="2">
                    <c:v>Fruit</c:v>
                  </c:pt>
                  <c:pt idx="3">
                    <c:v>Vegies</c:v>
                  </c:pt>
                  <c:pt idx="4">
                    <c:v>Vegies</c:v>
                  </c:pt>
                  <c:pt idx="5">
                    <c:v>Vegies</c:v>
                  </c:pt>
                </c:lvl>
              </c:multiLvlStrCache>
            </c:multiLvlStrRef>
          </c:cat>
          <c:val>
            <c:numRef>
              <c:f>'Sheet1'!$C$2:$C$7</c:f>
              <c:numCache>
                <c:formatCode>General</c:formatCode>
                <c:ptCount val="6"/>
                <c:pt idx="0">
                  <c:v>42</c:v>
                </c:pt>
                <c:pt idx="1">
                  <c:v>34</c:v>
                </c:pt>
                <c:pt idx="2">
                  <c:v>29</c:v>
                </c:pt>
                <c:pt idx="3">
                  <c:v>38</c:v>
                </c:pt>
                <c:pt idx="4">
                  <c:v>46</c:v>
                </c:pt>
                <c:pt idx="5">
                  <c:v>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3008672"/>
        <c:axId val="283009056"/>
      </c:barChart>
      <c:catAx>
        <c:axId val="2830086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/>
            </a:pPr>
            <a:endParaRPr lang="zh-CN"/>
          </a:p>
        </c:txPr>
        <c:crossAx val="283009056"/>
        <c:crosses val="autoZero"/>
        <c:auto val="1"/>
        <c:lblAlgn val="ctr"/>
        <c:lblOffset val="100"/>
        <c:noMultiLvlLbl val="0"/>
      </c:catAx>
      <c:valAx>
        <c:axId val="283009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/>
            </a:pPr>
            <a:endParaRPr lang="zh-CN"/>
          </a:p>
        </c:txPr>
        <c:crossAx val="28300867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/>
            </a:pPr>
            <a:endParaRPr lang="zh-CN"/>
          </a:p>
        </c:txPr>
      </c:legendEntry>
      <c:layout/>
      <c:overlay val="0"/>
    </c:legend>
    <c:plotVisOnly val="1"/>
    <c:dispBlanksAs val="zero"/>
    <c:showDLblsOverMax val="1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Object"/>
          <p:cNvGraphicFramePr/>
          <p:nvPr>
            <p:extLst>
              <p:ext uri="{D42A27DB-BD31-4B8C-83A1-F6EECF244321}">
                <p14:modId xmlns:p14="http://schemas.microsoft.com/office/powerpoint/2010/main" val="1895253899"/>
              </p:ext>
            </p:extLst>
          </p:nvPr>
        </p:nvGraphicFramePr>
        <p:xfrm>
          <a:off x="1403648" y="1371600"/>
          <a:ext cx="6978352" cy="4538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12</cp:revision>
  <dcterms:created xsi:type="dcterms:W3CDTF">2014-07-22T02:03:09Z</dcterms:created>
  <dcterms:modified xsi:type="dcterms:W3CDTF">2019-10-25T02:17:51Z</dcterms:modified>
</cp:coreProperties>
</file>