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E8FD0B7A-F5DD-4F40-B4CB-3B2C354B893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52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8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948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976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59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258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688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930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62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23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9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37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9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5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2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8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FD0B7A-F5DD-4F40-B4CB-3B2C354B893A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9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  <p:sldLayoutId id="2147484049" r:id="rId14"/>
    <p:sldLayoutId id="2147484050" r:id="rId15"/>
    <p:sldLayoutId id="2147484051" r:id="rId16"/>
    <p:sldLayoutId id="21474840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3251" y="1268760"/>
            <a:ext cx="48974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tx2">
                    <a:lumMod val="50000"/>
                  </a:schemeClr>
                </a:solidFill>
                <a:latin typeface="Myriad Pro Light"/>
              </a:rPr>
              <a:t>Spire.Presentation for </a:t>
            </a:r>
            <a:r>
              <a:rPr lang="en-US" sz="2600" b="1" dirty="0">
                <a:solidFill>
                  <a:schemeClr val="tx2">
                    <a:lumMod val="50000"/>
                  </a:schemeClr>
                </a:solidFill>
                <a:latin typeface="Myriad Pro Light"/>
              </a:rPr>
              <a:t>Java </a:t>
            </a:r>
            <a:endParaRPr lang="en-US" sz="2600" b="1" dirty="0">
              <a:solidFill>
                <a:schemeClr val="tx2">
                  <a:lumMod val="50000"/>
                </a:schemeClr>
              </a:solidFill>
              <a:latin typeface="Myriad Pro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7603" y="2060848"/>
            <a:ext cx="7128792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err="1">
                <a:solidFill>
                  <a:schemeClr val="tx2">
                    <a:lumMod val="50000"/>
                  </a:schemeClr>
                </a:solidFill>
                <a:latin typeface="Myriad Pro Light"/>
              </a:rPr>
              <a:t>Spire.Presentation</a:t>
            </a:r>
            <a:r>
              <a:rPr lang="en-US" sz="2300" dirty="0">
                <a:solidFill>
                  <a:schemeClr val="tx2">
                    <a:lumMod val="50000"/>
                  </a:schemeClr>
                </a:solidFill>
                <a:latin typeface="Myriad Pro Light"/>
              </a:rPr>
              <a:t> for Java is a professional PowerPoint API that enables developers to create, read, write, convert and save PowerPoint documents in Java Applications. As an independent Java library, </a:t>
            </a:r>
            <a:r>
              <a:rPr lang="en-US" sz="2300" dirty="0" err="1">
                <a:solidFill>
                  <a:schemeClr val="tx2">
                    <a:lumMod val="50000"/>
                  </a:schemeClr>
                </a:solidFill>
                <a:latin typeface="Myriad Pro Light"/>
              </a:rPr>
              <a:t>Spire.Presentation</a:t>
            </a:r>
            <a:r>
              <a:rPr lang="en-US" sz="2300" dirty="0">
                <a:solidFill>
                  <a:schemeClr val="tx2">
                    <a:lumMod val="50000"/>
                  </a:schemeClr>
                </a:solidFill>
                <a:latin typeface="Myriad Pro Light"/>
              </a:rPr>
              <a:t> doesn't need Microsoft PowerPoint to be installed on system.</a:t>
            </a:r>
            <a:endParaRPr lang="en-US" sz="2300" dirty="0">
              <a:solidFill>
                <a:schemeClr val="tx2">
                  <a:lumMod val="50000"/>
                </a:schemeClr>
              </a:solidFill>
              <a:latin typeface="Myriad Pro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47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Myriad Pro Light</vt:lpstr>
      <vt:lpstr>Arial</vt:lpstr>
      <vt:lpstr>Garamond</vt:lpstr>
      <vt:lpstr>Organic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微软用户</cp:lastModifiedBy>
  <cp:revision>20</cp:revision>
  <dcterms:created xsi:type="dcterms:W3CDTF">2018-01-19T10:53:17Z</dcterms:created>
  <dcterms:modified xsi:type="dcterms:W3CDTF">2020-01-15T03:25:00Z</dcterms:modified>
</cp:coreProperties>
</file>