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6CAA91"/>
    <a:srgbClr val="F3F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049"/>
            <a:ext cx="7772400" cy="147002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E-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iceblue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Technology Company Introduction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1319164" y="1687030"/>
            <a:ext cx="846650" cy="847356"/>
          </a:xfrm>
          <a:prstGeom prst="ellipse">
            <a:avLst/>
          </a:prstGeom>
          <a:solidFill>
            <a:srgbClr val="6CAA9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319164" y="4558717"/>
            <a:ext cx="846650" cy="847356"/>
          </a:xfrm>
          <a:prstGeom prst="ellipse">
            <a:avLst/>
          </a:prstGeom>
          <a:solidFill>
            <a:srgbClr val="6CAA9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1319164" y="3133430"/>
            <a:ext cx="846650" cy="847356"/>
          </a:xfrm>
          <a:prstGeom prst="ellipse">
            <a:avLst/>
          </a:prstGeom>
          <a:solidFill>
            <a:srgbClr val="595959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en-US" sz="109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99380" y="1064052"/>
            <a:ext cx="3007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Your Office Development </a:t>
            </a:r>
            <a:r>
              <a:rPr lang="en-US" sz="1400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Master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178" y="1869438"/>
            <a:ext cx="482540" cy="4825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77" y="4741125"/>
            <a:ext cx="482540" cy="4825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219" y="3314226"/>
            <a:ext cx="482540" cy="4825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88370" y="1818320"/>
            <a:ext cx="46749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E-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iceblue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Co., Ltd. is a vendor of .NET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,</a:t>
            </a:r>
          </a:p>
          <a:p>
            <a:pPr algn="just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Java,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Silverlight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and WPF development components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88370" y="3129930"/>
            <a:ext cx="49148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Our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goal of e-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iceblue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is always to offer high-quality components for reading and writing different formats of office files.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96828" y="4741125"/>
            <a:ext cx="4890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Our components have been widely-used by most of the Fortune 500 corporations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3834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1079818"/>
            <a:ext cx="626469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 err="1">
                <a:solidFill>
                  <a:schemeClr val="bg2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Spire.Presentation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for Java is a professional PowerPoint API that enables developers to create, read, write, convert and save PowerPoint documents in Java Applications. As an independent Java component, </a:t>
            </a:r>
            <a:r>
              <a:rPr lang="en-US" altLang="zh-CN" sz="1600" dirty="0" err="1">
                <a:solidFill>
                  <a:schemeClr val="bg2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Spire.Presentation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doesn’t need Microsoft PowerPoint to be installed on system.</a:t>
            </a:r>
          </a:p>
          <a:p>
            <a:pPr algn="just"/>
            <a:endParaRPr lang="zh-CN" altLang="zh-CN" sz="1600" dirty="0">
              <a:solidFill>
                <a:schemeClr val="bg2">
                  <a:lumMod val="50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just"/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 rich set of features can be supported by </a:t>
            </a:r>
            <a:r>
              <a:rPr lang="en-US" altLang="zh-CN" sz="1600" dirty="0" err="1">
                <a:solidFill>
                  <a:schemeClr val="bg2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Spire.Presentation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for Java, such as add/edit/remove slide, create chart, create table, add bullets, encrypt and decrypt PPT, add watermark, add hyperlink, insert audio and video, paragraph settings, document properties settings, insert/extract image, extract text, set animation, add header and footer, add/delete comment, add note, create SmartArt. </a:t>
            </a:r>
            <a:endParaRPr lang="zh-CN" altLang="zh-CN" sz="1600" dirty="0">
              <a:solidFill>
                <a:schemeClr val="bg2">
                  <a:lumMod val="50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60648"/>
            <a:ext cx="1609725" cy="523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149080"/>
            <a:ext cx="22860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858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1.7601 Service Pack 1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CE8C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CCE8C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176</Words>
  <Application>Microsoft Office PowerPoint</Application>
  <PresentationFormat>On-screen Show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宋体</vt:lpstr>
      <vt:lpstr>微软雅黑</vt:lpstr>
      <vt:lpstr>Arial</vt:lpstr>
      <vt:lpstr>Calibri</vt:lpstr>
      <vt:lpstr>Lucida Sans Unicode</vt:lpstr>
      <vt:lpstr>Office Theme</vt:lpstr>
      <vt:lpstr>E-iceblue Technology Company Introduction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Test1</cp:lastModifiedBy>
  <cp:revision>55</cp:revision>
  <dcterms:created xsi:type="dcterms:W3CDTF">2018-01-20T10:36:23Z</dcterms:created>
  <dcterms:modified xsi:type="dcterms:W3CDTF">2020-01-19T02:29:46Z</dcterms:modified>
</cp:coreProperties>
</file>