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F3738D-37BA-4F19-AFF6-F54D1ED51E5C}"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4221068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3738D-37BA-4F19-AFF6-F54D1ED51E5C}"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457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3738D-37BA-4F19-AFF6-F54D1ED51E5C}"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02E788-8E77-441D-A87D-11E3B673AABB}" type="slidenum">
              <a:rPr lang="zh-CN" altLang="en-US" smtClean="0"/>
              <a:t>‹#›</a:t>
            </a:fld>
            <a:endParaRPr lang="zh-CN"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8438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3738D-37BA-4F19-AFF6-F54D1ED51E5C}"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1503013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3738D-37BA-4F19-AFF6-F54D1ED51E5C}"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02E788-8E77-441D-A87D-11E3B673AABB}" type="slidenum">
              <a:rPr lang="zh-CN" altLang="en-US" smtClean="0"/>
              <a:t>‹#›</a:t>
            </a:fld>
            <a:endParaRPr lang="zh-CN"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74527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3738D-37BA-4F19-AFF6-F54D1ED51E5C}"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2030100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F3738D-37BA-4F19-AFF6-F54D1ED51E5C}"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443200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F3738D-37BA-4F19-AFF6-F54D1ED51E5C}"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620754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F3738D-37BA-4F19-AFF6-F54D1ED51E5C}"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2576544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3738D-37BA-4F19-AFF6-F54D1ED51E5C}"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343435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F3738D-37BA-4F19-AFF6-F54D1ED51E5C}"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216614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F3738D-37BA-4F19-AFF6-F54D1ED51E5C}" type="datetimeFigureOut">
              <a:rPr lang="zh-CN" altLang="en-US" smtClean="0"/>
              <a:t>2018/1/23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231894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F3738D-37BA-4F19-AFF6-F54D1ED51E5C}" type="datetimeFigureOut">
              <a:rPr lang="zh-CN" altLang="en-US" smtClean="0"/>
              <a:t>2018/1/23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96514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3738D-37BA-4F19-AFF6-F54D1ED51E5C}"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399414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F3738D-37BA-4F19-AFF6-F54D1ED51E5C}"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351790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F3738D-37BA-4F19-AFF6-F54D1ED51E5C}"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337598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F3738D-37BA-4F19-AFF6-F54D1ED51E5C}" type="datetimeFigureOut">
              <a:rPr lang="zh-CN" altLang="en-US" smtClean="0"/>
              <a:t>2018/1/23</a:t>
            </a:fld>
            <a:endParaRPr lang="zh-CN"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C02E788-8E77-441D-A87D-11E3B673AABB}" type="slidenum">
              <a:rPr lang="zh-CN" altLang="en-US" smtClean="0"/>
              <a:t>‹#›</a:t>
            </a:fld>
            <a:endParaRPr lang="zh-CN" altLang="en-US"/>
          </a:p>
        </p:txBody>
      </p:sp>
    </p:spTree>
    <p:extLst>
      <p:ext uri="{BB962C8B-B14F-4D97-AF65-F5344CB8AC3E}">
        <p14:creationId xmlns:p14="http://schemas.microsoft.com/office/powerpoint/2010/main" val="295553317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9510" y="1690777"/>
            <a:ext cx="6410386" cy="2862322"/>
          </a:xfrm>
          <a:prstGeom prst="rect">
            <a:avLst/>
          </a:prstGeom>
          <a:noFill/>
          <a:ln w="25400" cmpd="sng">
            <a:solidFill>
              <a:schemeClr val="accent2">
                <a:lumMod val="60000"/>
                <a:lumOff val="40000"/>
              </a:schemeClr>
            </a:solidFill>
          </a:ln>
        </p:spPr>
        <p:txBody>
          <a:bodyPr wrap="square" rtlCol="0">
            <a:spAutoFit/>
          </a:bodyPr>
          <a:lstStyle/>
          <a:p>
            <a:r>
              <a:rPr lang="en-US" altLang="zh-CN" sz="1500" dirty="0" err="1">
                <a:solidFill>
                  <a:schemeClr val="accent2">
                    <a:lumMod val="50000"/>
                  </a:schemeClr>
                </a:solidFill>
                <a:latin typeface="Arial" panose="020B0604020202020204" pitchFamily="34" charset="0"/>
                <a:cs typeface="Arial" panose="020B0604020202020204" pitchFamily="34" charset="0"/>
              </a:rPr>
              <a:t>Spire.Presentation</a:t>
            </a:r>
            <a:r>
              <a:rPr lang="en-US" altLang="zh-CN" sz="1500" dirty="0">
                <a:solidFill>
                  <a:schemeClr val="accent2">
                    <a:lumMod val="50000"/>
                  </a:schemeClr>
                </a:solidFill>
                <a:latin typeface="Arial" panose="020B0604020202020204" pitchFamily="34" charset="0"/>
                <a:cs typeface="Arial" panose="020B0604020202020204" pitchFamily="34" charset="0"/>
              </a:rPr>
              <a:t> for .NET is a professional PowerPoint® compatible component that enables developers to create, read, write, modify, convert and Print PowerPoint documents from any .NET(C#, VB.NET, ASP.NET) platform. As an independent PowerPoint .NET component, </a:t>
            </a:r>
            <a:r>
              <a:rPr lang="en-US" altLang="zh-CN" sz="1500" dirty="0" err="1">
                <a:solidFill>
                  <a:schemeClr val="accent2">
                    <a:lumMod val="50000"/>
                  </a:schemeClr>
                </a:solidFill>
                <a:latin typeface="Arial" panose="020B0604020202020204" pitchFamily="34" charset="0"/>
                <a:cs typeface="Arial" panose="020B0604020202020204" pitchFamily="34" charset="0"/>
              </a:rPr>
              <a:t>Spire.Presentation</a:t>
            </a:r>
            <a:r>
              <a:rPr lang="en-US" altLang="zh-CN" sz="1500" dirty="0">
                <a:solidFill>
                  <a:schemeClr val="accent2">
                    <a:lumMod val="50000"/>
                  </a:schemeClr>
                </a:solidFill>
                <a:latin typeface="Arial" panose="020B0604020202020204" pitchFamily="34" charset="0"/>
                <a:cs typeface="Arial" panose="020B0604020202020204" pitchFamily="34" charset="0"/>
              </a:rPr>
              <a:t> for .NET doesn't need Microsoft PowerPoint installed on the machine.</a:t>
            </a:r>
          </a:p>
          <a:p>
            <a:endParaRPr lang="en-US" altLang="zh-CN" sz="1500" dirty="0">
              <a:latin typeface="Arial" panose="020B0604020202020204" pitchFamily="34" charset="0"/>
              <a:cs typeface="Arial" panose="020B0604020202020204" pitchFamily="34" charset="0"/>
            </a:endParaRPr>
          </a:p>
          <a:p>
            <a:r>
              <a:rPr lang="en-US" altLang="zh-CN" sz="1500" dirty="0" err="1">
                <a:solidFill>
                  <a:schemeClr val="accent2">
                    <a:lumMod val="50000"/>
                  </a:schemeClr>
                </a:solidFill>
                <a:latin typeface="Arial" panose="020B0604020202020204" pitchFamily="34" charset="0"/>
                <a:cs typeface="Arial" panose="020B0604020202020204" pitchFamily="34" charset="0"/>
              </a:rPr>
              <a:t>Spire.Presentation</a:t>
            </a:r>
            <a:r>
              <a:rPr lang="en-US" altLang="zh-CN" sz="1500" dirty="0">
                <a:solidFill>
                  <a:schemeClr val="accent2">
                    <a:lumMod val="50000"/>
                  </a:schemeClr>
                </a:solidFill>
                <a:latin typeface="Arial" panose="020B0604020202020204" pitchFamily="34" charset="0"/>
                <a:cs typeface="Arial" panose="020B0604020202020204" pitchFamily="34" charset="0"/>
              </a:rPr>
              <a:t> for .NET supports PPT, PPS, PPTX and PPSX presentation formats. It provides functions such as managing text, image, shapes, tables, animations, audio and video on slides. It also supports exporting presentation slides to EMF, JPG, TIFF, PDF, XPS, SVG, HTML format etc.</a:t>
            </a:r>
          </a:p>
        </p:txBody>
      </p:sp>
    </p:spTree>
    <p:extLst>
      <p:ext uri="{BB962C8B-B14F-4D97-AF65-F5344CB8AC3E}">
        <p14:creationId xmlns:p14="http://schemas.microsoft.com/office/powerpoint/2010/main" val="719520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TotalTime>
  <Words>120</Words>
  <Application>Microsoft Office PowerPoint</Application>
  <PresentationFormat>On-screen Show (4:3)</PresentationFormat>
  <Paragraphs>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华文新魏</vt:lpstr>
      <vt:lpstr>Arial</vt:lpstr>
      <vt:lpstr>Trebuchet MS</vt:lpstr>
      <vt:lpstr>Wingdings 3</vt:lpstr>
      <vt:lpstr>Facet</vt:lpstr>
      <vt:lpstr>PowerPoint Presentation</vt:lpstr>
    </vt:vector>
  </TitlesOfParts>
  <Company>Ghost Win7 SP1 装机版  V2017/08/10</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Bai Jane</dc:creator>
  <cp:lastModifiedBy>dreamsummit</cp:lastModifiedBy>
  <cp:revision>6</cp:revision>
  <dcterms:created xsi:type="dcterms:W3CDTF">2018-01-17T03:14:22Z</dcterms:created>
  <dcterms:modified xsi:type="dcterms:W3CDTF">2018-01-23T06:07:32Z</dcterms:modified>
</cp:coreProperties>
</file>