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5959"/>
    <a:srgbClr val="6CAA91"/>
    <a:srgbClr val="F3F5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987824" y="1124744"/>
            <a:ext cx="30075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1400" i="1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Your Office Development Master</a:t>
            </a:r>
            <a:endParaRPr lang="en-US" sz="1400" dirty="0">
              <a:solidFill>
                <a:schemeClr val="tx1">
                  <a:lumMod val="85000"/>
                  <a:lumOff val="15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07904" y="2451951"/>
            <a:ext cx="1191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Slide1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C2EDA1B-D379-4B5B-A7FB-2E2A7667BC31}"/>
              </a:ext>
            </a:extLst>
          </p:cNvPr>
          <p:cNvSpPr txBox="1">
            <a:spLocks/>
          </p:cNvSpPr>
          <p:nvPr/>
        </p:nvSpPr>
        <p:spPr>
          <a:xfrm>
            <a:off x="827584" y="116632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E-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iceblue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Technology Company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65383459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1.7601 Service Pack 1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Uigh" typeface="Microsoft Uighur"/>
        <a:font script="Beng" typeface="Vrinda"/>
        <a:font script="Thai" typeface="Angsan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Times New Roman"/>
        <a:font script="Arab" typeface="Times New Roman"/>
        <a:font script="Hebr" typeface="Times New Roman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MoolBoran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ajorFont>
      <a:minorFont>
        <a:latin typeface="Calibri"/>
        <a:ea typeface=""/>
        <a:cs typeface=""/>
        <a:font script="Uigh" typeface="Microsoft Uighur"/>
        <a:font script="Beng" typeface="Vrinda"/>
        <a:font script="Thai" typeface="Cordia New"/>
        <a:font script="Mlym" typeface="Kartika"/>
        <a:font script="Yiii" typeface="Microsoft Yi Baiti"/>
        <a:font script="Cher" typeface="Plantagenet Cherokee"/>
        <a:font script="Orya" typeface="Kalinga"/>
        <a:font script="Geor" typeface="Sylfaen"/>
        <a:font script="Gujr" typeface="Shruti"/>
        <a:font script="Viet" typeface="Arial"/>
        <a:font script="Arab" typeface="Arial"/>
        <a:font script="Hebr" typeface="Arial"/>
        <a:font script="Telu" typeface="Gautami"/>
        <a:font script="Ethi" typeface="Nyala"/>
        <a:font script="Jpan" typeface="ＭＳ Ｐゴシック"/>
        <a:font script="Sinh" typeface="Iskoola Pota"/>
        <a:font script="Taml" typeface="Latha"/>
        <a:font script="Deva" typeface="Mangal"/>
        <a:font script="Knda" typeface="Tunga"/>
        <a:font script="Tibt" typeface="Microsoft Himalaya"/>
        <a:font script="Khmr" typeface="DaunPenh"/>
        <a:font script="Hant" typeface="新細明體"/>
        <a:font script="Laoo" typeface="DokChampa"/>
        <a:font script="Mong" typeface="Mongolian Baiti"/>
        <a:font script="Hans" typeface="宋体"/>
        <a:font script="Guru" typeface="Raavi"/>
        <a:font script="Thaa" typeface="MV Boli"/>
        <a:font script="Cans" typeface="Euphemia"/>
        <a:font script="Hang" typeface="맑은 고딕"/>
        <a:font script="Syrc" typeface="Estrangelo Edess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  <a:tileRect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  <a:tileRect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9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Lucida Sans Unicode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Tang Nina</cp:lastModifiedBy>
  <cp:revision>71</cp:revision>
  <dcterms:created xsi:type="dcterms:W3CDTF">2018-01-20T10:36:23Z</dcterms:created>
  <dcterms:modified xsi:type="dcterms:W3CDTF">2022-06-24T04:04:02Z</dcterms:modified>
</cp:coreProperties>
</file>