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1067861884"/>
              </p:ext>
            </p:extLst>
          </p:nvPr>
        </p:nvGraphicFramePr>
        <p:xfrm>
          <a:off x="899592" y="1772816"/>
          <a:ext cx="7416825" cy="374441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Name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Capital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Continent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Area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Population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  <a:p>
                      <a:pPr algn="ctr" fontAlgn="b"/>
                      <a:r>
                        <a:rPr lang="en-US" sz="1600" u="none" strike="noStrike" dirty="0"/>
                        <a:t>Bolivia</a:t>
                      </a:r>
                      <a:endParaRPr lang="en-US" sz="1600" b="1" i="0" u="none" strike="noStrike" dirty="0"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Buenos Aires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 vMerge="1">
                  <a:txBody>
                    <a:bodyPr/>
                    <a:lstStyle/>
                    <a:p>
                      <a:pPr algn="ctr" fontAlgn="b"/>
                      <a:endParaRPr lang="en-US" sz="1600" u="none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La Paz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1098575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7300000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Brasilia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8511196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Canada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9976147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  <a:p>
                      <a:pPr algn="ctr" fontAlgn="b"/>
                      <a:r>
                        <a:rPr lang="en-US" sz="1600" u="none" strike="noStrike"/>
                        <a:t>26500000</a:t>
                      </a:r>
                      <a:endParaRPr lang="en-US" sz="1600" b="1" i="0" u="none" strike="noStrike"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u="none" strike="noStrike"/>
                    </a:p>
                  </a:txBody>
                  <a:tcPr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Chile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Santiago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756943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13200000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43808" y="9087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Country List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2065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汉仪南宫体简</vt:lpstr>
      <vt:lpstr>Arial</vt:lpstr>
      <vt:lpstr>Calibri</vt:lpstr>
      <vt:lpstr>Microsoft Sans Serif</vt:lpstr>
      <vt:lpstr>Myriad Pro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22</cp:revision>
  <dcterms:created xsi:type="dcterms:W3CDTF">2014-06-18T10:05:14Z</dcterms:created>
  <dcterms:modified xsi:type="dcterms:W3CDTF">2019-10-22T10:01:26Z</dcterms:modified>
</cp:coreProperties>
</file>