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initials="W" lastIdx="3" clrIdx="0">
    <p:extLst/>
  </p:cmAuthor>
  <p:cmAuthor id="2" name="微软用户" initials="微软用户" lastIdx="3" clrIdx="1">
    <p:extLst>
      <p:ext uri="{19B8F6BF-5375-455C-9EA6-DF929625EA0E}">
        <p15:presenceInfo xmlns:p15="http://schemas.microsoft.com/office/powerpoint/2012/main" userId="微软用户"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59" autoAdjust="0"/>
    <p:restoredTop sz="89228" autoAdjust="0"/>
  </p:normalViewPr>
  <p:slideViewPr>
    <p:cSldViewPr>
      <p:cViewPr varScale="1">
        <p:scale>
          <a:sx n="66" d="100"/>
          <a:sy n="66" d="100"/>
        </p:scale>
        <p:origin x="92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CB65F8-6C69-4754-AAEC-947C20056348}" type="datetimeFigureOut">
              <a:rPr lang="zh-CN" altLang="en-US" smtClean="0"/>
              <a:t>2020/1/20</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51C5E-373E-4649-A73A-A497CD8D37F3}" type="slidenum">
              <a:rPr lang="zh-CN" altLang="en-US" smtClean="0"/>
              <a:t>‹#›</a:t>
            </a:fld>
            <a:endParaRPr lang="zh-CN" altLang="en-US"/>
          </a:p>
        </p:txBody>
      </p:sp>
    </p:spTree>
    <p:extLst>
      <p:ext uri="{BB962C8B-B14F-4D97-AF65-F5344CB8AC3E}">
        <p14:creationId xmlns:p14="http://schemas.microsoft.com/office/powerpoint/2010/main" val="2977822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Notes.</a:t>
            </a:r>
          </a:p>
          <a:p>
            <a:pPr marL="228600" indent="-228600">
              <a:buAutoNum type="arabicPeriod"/>
            </a:pPr>
            <a:r>
              <a:rPr lang="en-US" altLang="zh-CN" dirty="0" smtClean="0"/>
              <a:t>This is the first note.</a:t>
            </a:r>
          </a:p>
          <a:p>
            <a:pPr marL="228600" indent="-228600">
              <a:buAutoNum type="arabicPeriod"/>
            </a:pPr>
            <a:r>
              <a:rPr lang="en-US" altLang="zh-CN" dirty="0" smtClean="0"/>
              <a:t>This</a:t>
            </a:r>
            <a:r>
              <a:rPr lang="en-US" altLang="zh-CN" baseline="0" dirty="0" smtClean="0"/>
              <a:t> is the second note.</a:t>
            </a:r>
          </a:p>
          <a:p>
            <a:pPr marL="228600" indent="-228600">
              <a:buAutoNum type="arabicPeriod"/>
            </a:pPr>
            <a:r>
              <a:rPr lang="en-US" altLang="zh-CN" baseline="0" dirty="0" smtClean="0"/>
              <a:t>This is </a:t>
            </a:r>
            <a:r>
              <a:rPr lang="en-US" altLang="zh-CN" baseline="0" smtClean="0"/>
              <a:t>the third note.</a:t>
            </a:r>
            <a:endParaRPr lang="zh-CN" altLang="en-US" dirty="0"/>
          </a:p>
        </p:txBody>
      </p:sp>
      <p:sp>
        <p:nvSpPr>
          <p:cNvPr id="4" name="Slide Number Placeholder 3"/>
          <p:cNvSpPr>
            <a:spLocks noGrp="1"/>
          </p:cNvSpPr>
          <p:nvPr>
            <p:ph type="sldNum" sz="quarter" idx="10"/>
          </p:nvPr>
        </p:nvSpPr>
        <p:spPr/>
        <p:txBody>
          <a:bodyPr/>
          <a:lstStyle/>
          <a:p>
            <a:fld id="{DF251C5E-373E-4649-A73A-A497CD8D37F3}" type="slidenum">
              <a:rPr lang="zh-CN" altLang="en-US" smtClean="0"/>
              <a:t>1</a:t>
            </a:fld>
            <a:endParaRPr lang="zh-CN" altLang="en-US"/>
          </a:p>
        </p:txBody>
      </p:sp>
    </p:spTree>
    <p:extLst>
      <p:ext uri="{BB962C8B-B14F-4D97-AF65-F5344CB8AC3E}">
        <p14:creationId xmlns:p14="http://schemas.microsoft.com/office/powerpoint/2010/main" val="3467510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49852C-6723-4C23-AA23-190EE7DF0555}" type="datetimeFigureOut">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166706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9852C-6723-4C23-AA23-190EE7DF0555}" type="datetimeFigureOut">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376759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9852C-6723-4C23-AA23-190EE7DF0555}" type="datetimeFigureOut">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63746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9852C-6723-4C23-AA23-190EE7DF0555}" type="datetimeFigureOut">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3460206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49852C-6723-4C23-AA23-190EE7DF0555}" type="datetimeFigureOut">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338238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49852C-6723-4C23-AA23-190EE7DF0555}" type="datetimeFigureOut">
              <a:rPr lang="en-US" smtClean="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84032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49852C-6723-4C23-AA23-190EE7DF0555}" type="datetimeFigureOut">
              <a:rPr lang="en-US" smtClean="0"/>
              <a:t>1/20/2020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2666486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49852C-6723-4C23-AA23-190EE7DF0555}" type="datetimeFigureOut">
              <a:rPr lang="en-US" smtClean="0"/>
              <a:t>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3331087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9852C-6723-4C23-AA23-190EE7DF0555}" type="datetimeFigureOut">
              <a:rPr lang="en-US" smtClean="0"/>
              <a:t>1/20/2020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79304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9852C-6723-4C23-AA23-190EE7DF0555}" type="datetimeFigureOut">
              <a:rPr lang="en-US" smtClean="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311990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9852C-6723-4C23-AA23-190EE7DF0555}" type="datetimeFigureOut">
              <a:rPr lang="en-US" smtClean="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419863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9852C-6723-4C23-AA23-190EE7DF0555}" type="datetimeFigureOut">
              <a:rPr lang="en-US" smtClean="0"/>
              <a:t>1/20/2020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3E9357-9393-42F8-ACED-1419DCC18696}" type="slidenum">
              <a:rPr lang="en-US" smtClean="0"/>
              <a:t>‹#›</a:t>
            </a:fld>
            <a:endParaRPr lang="en-US" dirty="0"/>
          </a:p>
        </p:txBody>
      </p:sp>
    </p:spTree>
    <p:extLst>
      <p:ext uri="{BB962C8B-B14F-4D97-AF65-F5344CB8AC3E}">
        <p14:creationId xmlns:p14="http://schemas.microsoft.com/office/powerpoint/2010/main" val="3916226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e-iceblue.com/Download/download-presentation-for-net-now.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551709" y="1661187"/>
            <a:ext cx="5763491" cy="1938992"/>
          </a:xfrm>
          <a:prstGeom prst="rect">
            <a:avLst/>
          </a:prstGeom>
          <a:noFill/>
        </p:spPr>
        <p:txBody>
          <a:bodyPr wrap="square" rtlCol="0">
            <a:spAutoFit/>
          </a:bodyPr>
          <a:lstStyle/>
          <a:p>
            <a:r>
              <a:rPr lang="en-US" sz="2000" dirty="0" smtClean="0">
                <a:hlinkClick r:id="rId4"/>
              </a:rPr>
              <a:t>Spire.Presentation</a:t>
            </a:r>
            <a:r>
              <a:rPr lang="en-US" sz="2000" dirty="0" smtClean="0"/>
              <a:t> </a:t>
            </a:r>
            <a:r>
              <a:rPr lang="en-US" altLang="zh-CN" sz="2000" b="1" dirty="0"/>
              <a:t>for Java</a:t>
            </a:r>
            <a:r>
              <a:rPr lang="en-US" altLang="zh-CN" sz="2000" dirty="0"/>
              <a:t> is a professional PowerPoint API that enables developers to create, read, write, convert and save PowerPoint documents in Java Applications. As an independent Java library, Spire.Presentation doesn't need Microsoft PowerPoint to be installed on system.</a:t>
            </a:r>
            <a:r>
              <a:rPr lang="en-US" sz="2000" dirty="0" smtClean="0"/>
              <a:t> </a:t>
            </a:r>
            <a:endParaRPr lang="en-US" sz="2000" b="1" dirty="0"/>
          </a:p>
        </p:txBody>
      </p:sp>
      <p:sp>
        <p:nvSpPr>
          <p:cNvPr id="2" name="5-Point Star 1"/>
          <p:cNvSpPr/>
          <p:nvPr/>
        </p:nvSpPr>
        <p:spPr>
          <a:xfrm>
            <a:off x="7162800" y="687905"/>
            <a:ext cx="990600" cy="952500"/>
          </a:xfrm>
          <a:prstGeom prst="star5">
            <a:avLst/>
          </a:prstGeom>
          <a:ln>
            <a:solidFill>
              <a:schemeClr val="accent5">
                <a:lumMod val="20000"/>
                <a:lumOff val="8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46470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65</Words>
  <Application>Microsoft Office PowerPoint</Application>
  <PresentationFormat>On-screen Show (4:3)</PresentationFormat>
  <Paragraphs>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宋体</vt:lpstr>
      <vt:lpstr>Arial</vt:lpstr>
      <vt:lpstr>Calibri</vt:lpstr>
      <vt:lpstr>Office Theme</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Harry2</dc:creator>
  <cp:lastModifiedBy>Test1</cp:lastModifiedBy>
  <cp:revision>17</cp:revision>
  <dcterms:created xsi:type="dcterms:W3CDTF">2014-07-22T02:03:09Z</dcterms:created>
  <dcterms:modified xsi:type="dcterms:W3CDTF">2020-01-20T06:43:38Z</dcterms:modified>
</cp:coreProperties>
</file>