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6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CCA1-62A5-4C34-88B3-CF59D78982D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62615"/>
              </p:ext>
            </p:extLst>
          </p:nvPr>
        </p:nvGraphicFramePr>
        <p:xfrm>
          <a:off x="3048000" y="1714500"/>
          <a:ext cx="6094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演示文稿" r:id="rId3" imgW="5929803" imgH="3334680" progId="PowerPoint.Show.12">
                  <p:embed/>
                </p:oleObj>
              </mc:Choice>
              <mc:Fallback>
                <p:oleObj name="演示文稿" r:id="rId3" imgW="5929803" imgH="33346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714500"/>
                        <a:ext cx="6094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42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PowerPoint 演示文稿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8</cp:revision>
  <dcterms:created xsi:type="dcterms:W3CDTF">2019-10-21T09:47:59Z</dcterms:created>
  <dcterms:modified xsi:type="dcterms:W3CDTF">2019-10-22T06:44:42Z</dcterms:modified>
</cp:coreProperties>
</file>