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1" y="1661187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Spire.Presentation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for Java is a professional PowerPoint API that enables developers to create, read, write, convert and save PowerPoint documents in Java Applications. As an independent Java library, </a:t>
            </a:r>
            <a:r>
              <a:rPr lang="en-US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Spire.Presentation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doesn't need Microsoft PowerPoint to be installed on system.</a:t>
            </a:r>
            <a:endParaRPr lang="en-US" sz="20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9</cp:revision>
  <dcterms:created xsi:type="dcterms:W3CDTF">2014-07-22T02:03:09Z</dcterms:created>
  <dcterms:modified xsi:type="dcterms:W3CDTF">2020-01-15T03:47:30Z</dcterms:modified>
</cp:coreProperties>
</file>