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80873776"/>
        <c:axId val="280869856"/>
        <c:axId val="0"/>
      </c:bar3DChart>
      <c:catAx>
        <c:axId val="2808737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80869856"/>
        <c:crosses val="autoZero"/>
        <c:auto val="1"/>
        <c:lblAlgn val="ctr"/>
        <c:lblOffset val="100"/>
        <c:noMultiLvlLbl val="0"/>
      </c:catAx>
      <c:valAx>
        <c:axId val="2808698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80873776"/>
        <c:crosses val="autoZero"/>
        <c:crossBetween val="between"/>
        <c:majorUnit val="1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495066"/>
              </p:ext>
            </p:extLst>
          </p:nvPr>
        </p:nvGraphicFramePr>
        <p:xfrm>
          <a:off x="457200" y="1600200"/>
          <a:ext cx="8229600" cy="470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19872" y="620688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Myriad Pro" pitchFamily="34" charset="0"/>
              </a:rPr>
              <a:t>Chart</a:t>
            </a:r>
            <a:endParaRPr lang="en-US" sz="3600" b="1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91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ft Arrow 6"/>
          <p:cNvSpPr/>
          <p:nvPr/>
        </p:nvSpPr>
        <p:spPr>
          <a:xfrm>
            <a:off x="6444208" y="4869160"/>
            <a:ext cx="1584176" cy="6480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3995936" y="4329100"/>
            <a:ext cx="1584176" cy="151216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1094803" y="4653136"/>
            <a:ext cx="1728192" cy="104411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-Down Arrow 11"/>
          <p:cNvSpPr/>
          <p:nvPr/>
        </p:nvSpPr>
        <p:spPr>
          <a:xfrm>
            <a:off x="1435340" y="2204864"/>
            <a:ext cx="576064" cy="17641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rved Up Arrow 12"/>
          <p:cNvSpPr/>
          <p:nvPr/>
        </p:nvSpPr>
        <p:spPr>
          <a:xfrm>
            <a:off x="3292621" y="2690918"/>
            <a:ext cx="2160240" cy="79208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uble Brace 13"/>
          <p:cNvSpPr/>
          <p:nvPr/>
        </p:nvSpPr>
        <p:spPr>
          <a:xfrm>
            <a:off x="6156176" y="2294874"/>
            <a:ext cx="1656184" cy="118813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19872" y="620688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Myriad Pro" pitchFamily="34" charset="0"/>
              </a:rPr>
              <a:t>Shape</a:t>
            </a:r>
            <a:endParaRPr lang="en-US" sz="3600" b="1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4849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18444"/>
  <p:tag name="AS_OS" val="Microsoft Windows NT 6.1.7601 Service Pack 1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Myriad Pro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Harry2</dc:creator>
  <cp:lastModifiedBy>dreamsummit</cp:lastModifiedBy>
  <cp:revision>18</cp:revision>
  <dcterms:created xsi:type="dcterms:W3CDTF">2014-06-18T10:05:14Z</dcterms:created>
  <dcterms:modified xsi:type="dcterms:W3CDTF">2018-01-24T03:34:23Z</dcterms:modified>
</cp:coreProperties>
</file>