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3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76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1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15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1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33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5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07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78092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Slide  1</a:t>
            </a:r>
            <a:endParaRPr lang="zh-CN" altLang="en-US" sz="5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4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78092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Slide  2</a:t>
            </a:r>
            <a:endParaRPr lang="zh-CN" altLang="en-US" sz="5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2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78092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Slide  3</a:t>
            </a:r>
            <a:endParaRPr lang="zh-CN" altLang="en-US" sz="5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13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78092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Slide  4</a:t>
            </a:r>
            <a:endParaRPr lang="zh-CN" altLang="en-US" sz="5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16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78092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Slide  </a:t>
            </a:r>
            <a:r>
              <a:rPr lang="en-US" altLang="zh-CN" sz="54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5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880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幼圆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Test1</dc:creator>
  <cp:lastModifiedBy>Test1</cp:lastModifiedBy>
  <cp:revision>5</cp:revision>
  <dcterms:created xsi:type="dcterms:W3CDTF">2019-08-20T08:15:45Z</dcterms:created>
  <dcterms:modified xsi:type="dcterms:W3CDTF">2019-08-21T07:35:52Z</dcterms:modified>
</cp:coreProperties>
</file>