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Lst>
  <p:sldSz cx="9144000" cy="6858000" type="screen4x3"/>
  <p:notesSz cx="6858000" cy="9144000"/>
  <p:custDataLst>
    <p:tags r:id="rId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5959"/>
    <a:srgbClr val="6CAA91"/>
    <a:srgbClr val="F3F5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1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tags" Target="tags/tag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FD0B7A-F5DD-4F40-B4CB-3B2C354B893A}" type="datetimeFigureOut">
              <a:rPr lang="en-US" smtClean="0"/>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8FD0B7A-F5DD-4F40-B4CB-3B2C354B893A}" type="datetimeFigureOut">
              <a:rPr lang="en-US" smtClean="0"/>
              <a:t>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8FD0B7A-F5DD-4F40-B4CB-3B2C354B893A}" type="datetimeFigureOut">
              <a:rPr lang="en-US" smtClean="0"/>
              <a:t>2/19/2020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8FD0B7A-F5DD-4F40-B4CB-3B2C354B893A}" type="datetimeFigureOut">
              <a:rPr lang="en-US" smtClean="0"/>
              <a:t>2/19/2020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FD0B7A-F5DD-4F40-B4CB-3B2C354B893A}" type="datetimeFigureOut">
              <a:rPr lang="en-US" smtClean="0"/>
              <a:t>2/19/2020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FD0B7A-F5DD-4F40-B4CB-3B2C354B893A}" type="datetimeFigureOut">
              <a:rPr lang="en-US" smtClean="0"/>
              <a:t>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FD0B7A-F5DD-4F40-B4CB-3B2C354B893A}" type="datetimeFigureOut">
              <a:rPr lang="en-US" smtClean="0"/>
              <a:t>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2/19/2020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611560" y="1079818"/>
            <a:ext cx="6264696" cy="1815882"/>
          </a:xfrm>
          <a:prstGeom prst="rect">
            <a:avLst/>
          </a:prstGeom>
          <a:noFill/>
        </p:spPr>
        <p:txBody>
          <a:bodyPr wrap="square" rtlCol="0">
            <a:spAutoFit/>
          </a:bodyPr>
          <a:lstStyle/>
          <a:p>
            <a:pPr algn="just"/>
            <a:r>
              <a:rPr lang="en-US" altLang="zh-CN" sz="1600" dirty="0" err="1">
                <a:solidFill>
                  <a:srgbClr val="E7E6E6">
                    <a:lumMod val="50000"/>
                  </a:srgbClr>
                </a:solidFill>
                <a:latin typeface="Lucida Sans Unicode" panose="020B0602030504020204" pitchFamily="34" charset="0"/>
                <a:cs typeface="Lucida Sans Unicode" panose="020B0602030504020204" pitchFamily="34" charset="0"/>
              </a:rPr>
              <a:t>Spire.Presentation</a:t>
            </a:r>
            <a:r>
              <a:rPr lang="en-US" altLang="zh-CN" sz="1600" dirty="0">
                <a:solidFill>
                  <a:srgbClr val="E7E6E6">
                    <a:lumMod val="50000"/>
                  </a:srgbClr>
                </a:solidFill>
                <a:latin typeface="Lucida Sans Unicode" panose="020B0602030504020204" pitchFamily="34" charset="0"/>
                <a:cs typeface="Lucida Sans Unicode" panose="020B0602030504020204" pitchFamily="34" charset="0"/>
              </a:rPr>
              <a:t> for .NET is a professional PowerPoint® compatible component that enables developers to create, read, write, modify, convert and Print PowerPoint documents from any .NET(C#, VB.NET, ASP.NET) platform. As an independent PowerPoint .NET component, </a:t>
            </a:r>
            <a:r>
              <a:rPr lang="en-US" altLang="zh-CN" sz="1600" dirty="0" err="1">
                <a:solidFill>
                  <a:srgbClr val="E7E6E6">
                    <a:lumMod val="50000"/>
                  </a:srgbClr>
                </a:solidFill>
                <a:latin typeface="Lucida Sans Unicode" panose="020B0602030504020204" pitchFamily="34" charset="0"/>
                <a:cs typeface="Lucida Sans Unicode" panose="020B0602030504020204" pitchFamily="34" charset="0"/>
              </a:rPr>
              <a:t>Spire.Presentation</a:t>
            </a:r>
            <a:r>
              <a:rPr lang="en-US" altLang="zh-CN" sz="1600" dirty="0">
                <a:solidFill>
                  <a:srgbClr val="E7E6E6">
                    <a:lumMod val="50000"/>
                  </a:srgbClr>
                </a:solidFill>
                <a:latin typeface="Lucida Sans Unicode" panose="020B0602030504020204" pitchFamily="34" charset="0"/>
                <a:cs typeface="Lucida Sans Unicode" panose="020B0602030504020204" pitchFamily="34" charset="0"/>
              </a:rPr>
              <a:t> for .NET doesn't need Microsoft PowerPoint installed on the machine</a:t>
            </a:r>
            <a:r>
              <a:rPr lang="en-US" altLang="zh-CN" sz="1600" dirty="0" smtClean="0">
                <a:solidFill>
                  <a:srgbClr val="E7E6E6">
                    <a:lumMod val="50000"/>
                  </a:srgbClr>
                </a:solidFill>
                <a:latin typeface="Lucida Sans Unicode" panose="020B0602030504020204" pitchFamily="34" charset="0"/>
                <a:cs typeface="Lucida Sans Unicode" panose="020B0602030504020204" pitchFamily="34" charset="0"/>
              </a:rPr>
              <a:t>.</a:t>
            </a:r>
            <a:endParaRPr lang="en-US" altLang="zh-CN" sz="1600" dirty="0">
              <a:solidFill>
                <a:srgbClr val="E7E6E6">
                  <a:lumMod val="50000"/>
                </a:srgbClr>
              </a:solidFill>
              <a:latin typeface="Lucida Sans Unicode" panose="020B0602030504020204" pitchFamily="34" charset="0"/>
              <a:cs typeface="Lucida Sans Unicode" panose="020B0602030504020204" pitchFamily="34" charset="0"/>
            </a:endParaRPr>
          </a:p>
        </p:txBody>
      </p:sp>
      <p:sp>
        <p:nvSpPr>
          <p:cNvPr id="2" name="TextBox 1"/>
          <p:cNvSpPr txBox="1"/>
          <p:nvPr/>
        </p:nvSpPr>
        <p:spPr>
          <a:xfrm>
            <a:off x="611560" y="2996952"/>
            <a:ext cx="3960440" cy="2062103"/>
          </a:xfrm>
          <a:prstGeom prst="rect">
            <a:avLst/>
          </a:prstGeom>
          <a:noFill/>
        </p:spPr>
        <p:txBody>
          <a:bodyPr wrap="square" rtlCol="0">
            <a:spAutoFit/>
          </a:bodyPr>
          <a:lstStyle/>
          <a:p>
            <a:pPr algn="just"/>
            <a:r>
              <a:rPr lang="en-US" altLang="zh-CN" sz="1600" dirty="0" err="1" smtClean="0">
                <a:solidFill>
                  <a:srgbClr val="E7E6E6">
                    <a:lumMod val="50000"/>
                  </a:srgbClr>
                </a:solidFill>
                <a:latin typeface="Lucida Sans Unicode" panose="020B0602030504020204" pitchFamily="34" charset="0"/>
                <a:cs typeface="Lucida Sans Unicode" panose="020B0602030504020204" pitchFamily="34" charset="0"/>
              </a:rPr>
              <a:t>Spire.Presentation</a:t>
            </a:r>
            <a:r>
              <a:rPr lang="en-US" altLang="zh-CN" sz="1600" dirty="0" smtClean="0">
                <a:solidFill>
                  <a:srgbClr val="E7E6E6">
                    <a:lumMod val="50000"/>
                  </a:srgbClr>
                </a:solidFill>
                <a:latin typeface="Lucida Sans Unicode" panose="020B0602030504020204" pitchFamily="34" charset="0"/>
                <a:cs typeface="Lucida Sans Unicode" panose="020B0602030504020204" pitchFamily="34" charset="0"/>
              </a:rPr>
              <a:t> </a:t>
            </a:r>
            <a:r>
              <a:rPr lang="en-US" altLang="zh-CN" sz="1600" dirty="0">
                <a:solidFill>
                  <a:srgbClr val="E7E6E6">
                    <a:lumMod val="50000"/>
                  </a:srgbClr>
                </a:solidFill>
                <a:latin typeface="Lucida Sans Unicode" panose="020B0602030504020204" pitchFamily="34" charset="0"/>
                <a:cs typeface="Lucida Sans Unicode" panose="020B0602030504020204" pitchFamily="34" charset="0"/>
              </a:rPr>
              <a:t>for .NET supports PPT, PPS, PPTX and PPSX presentation formats. It provides functions such as managing text, image, shapes, tables, animations, audio and video on slides. It also supports exporting presentation slides to EMF, JPG, TIFF, PDF, XPS, SVG, HTML format etc.</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2708920"/>
            <a:ext cx="2095238" cy="2222222"/>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3568" y="260648"/>
            <a:ext cx="1609725" cy="523875"/>
          </a:xfrm>
          <a:prstGeom prst="rect">
            <a:avLst/>
          </a:prstGeom>
        </p:spPr>
      </p:pic>
    </p:spTree>
    <p:extLst>
      <p:ext uri="{BB962C8B-B14F-4D97-AF65-F5344CB8AC3E}">
        <p14:creationId xmlns:p14="http://schemas.microsoft.com/office/powerpoint/2010/main" val="2507858714"/>
      </p:ext>
    </p:ext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1.7601 Service Pack 1"/>
  <p:tag name="AS_RELEASE_DATE" val="2013.12.17"/>
  <p:tag name="AS_TITLE" val="Spire.Presentation for .NET "/>
  <p:tag name="AS_VERSION" val="2.1.0.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Uigh" typeface="Microsoft Uighur"/>
        <a:font script="Beng" typeface="Vrinda"/>
        <a:font script="Thai" typeface="Angsana New"/>
        <a:font script="Mlym" typeface="Kartika"/>
        <a:font script="Yiii" typeface="Microsoft Yi Baiti"/>
        <a:font script="Cher" typeface="Plantagenet Cherokee"/>
        <a:font script="Orya" typeface="Kalinga"/>
        <a:font script="Geor" typeface="Sylfaen"/>
        <a:font script="Gujr" typeface="Shruti"/>
        <a:font script="Viet" typeface="Times New Roman"/>
        <a:font script="Arab" typeface="Times New Roman"/>
        <a:font script="Hebr" typeface="Times New Roman"/>
        <a:font script="Telu" typeface="Gautami"/>
        <a:font script="Ethi" typeface="Nyala"/>
        <a:font script="Jpan" typeface="ＭＳ Ｐゴシック"/>
        <a:font script="Sinh" typeface="Iskoola Pota"/>
        <a:font script="Taml" typeface="Latha"/>
        <a:font script="Deva" typeface="Mangal"/>
        <a:font script="Knda" typeface="Tunga"/>
        <a:font script="Tibt" typeface="Microsoft Himalaya"/>
        <a:font script="Khmr" typeface="MoolBoran"/>
        <a:font script="Hant" typeface="新細明體"/>
        <a:font script="Laoo" typeface="DokChampa"/>
        <a:font script="Mong" typeface="Mongolian Baiti"/>
        <a:font script="Hans" typeface="宋体"/>
        <a:font script="Guru" typeface="Raavi"/>
        <a:font script="Thaa" typeface="MV Boli"/>
        <a:font script="Cans" typeface="Euphemia"/>
        <a:font script="Hang" typeface="맑은 고딕"/>
        <a:font script="Syrc" typeface="Estrangelo Edessa"/>
      </a:majorFont>
      <a:minorFont>
        <a:latin typeface="Calibri"/>
        <a:ea typeface=""/>
        <a:cs typeface=""/>
        <a:font script="Uigh" typeface="Microsoft Uighur"/>
        <a:font script="Beng" typeface="Vrinda"/>
        <a:font script="Thai" typeface="Cordia New"/>
        <a:font script="Mlym" typeface="Kartika"/>
        <a:font script="Yiii" typeface="Microsoft Yi Baiti"/>
        <a:font script="Cher" typeface="Plantagenet Cherokee"/>
        <a:font script="Orya" typeface="Kalinga"/>
        <a:font script="Geor" typeface="Sylfaen"/>
        <a:font script="Gujr" typeface="Shruti"/>
        <a:font script="Viet" typeface="Arial"/>
        <a:font script="Arab" typeface="Arial"/>
        <a:font script="Hebr" typeface="Arial"/>
        <a:font script="Telu" typeface="Gautami"/>
        <a:font script="Ethi" typeface="Nyala"/>
        <a:font script="Jpan" typeface="ＭＳ Ｐゴシック"/>
        <a:font script="Sinh" typeface="Iskoola Pota"/>
        <a:font script="Taml" typeface="Latha"/>
        <a:font script="Deva" typeface="Mangal"/>
        <a:font script="Knda" typeface="Tunga"/>
        <a:font script="Tibt" typeface="Microsoft Himalaya"/>
        <a:font script="Khmr" typeface="DaunPenh"/>
        <a:font script="Hant" typeface="新細明體"/>
        <a:font script="Laoo" typeface="DokChampa"/>
        <a:font script="Mong" typeface="Mongolian Baiti"/>
        <a:font script="Hans" typeface="宋体"/>
        <a:font script="Guru" typeface="Raavi"/>
        <a:font script="Thaa" typeface="MV Boli"/>
        <a:font script="Cans" typeface="Euphemia"/>
        <a:font script="Hang" typeface="맑은 고딕"/>
        <a:font script="Syrc" typeface="Estrangelo Edess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109</TotalTime>
  <Words>120</Words>
  <Application>Microsoft Office PowerPoint</Application>
  <PresentationFormat>On-screen Show (4:3)</PresentationFormat>
  <Paragraphs>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宋体</vt:lpstr>
      <vt:lpstr>Arial</vt:lpstr>
      <vt:lpstr>Calibri</vt:lpstr>
      <vt:lpstr>Lucida Sans Unicode</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Administrator</cp:lastModifiedBy>
  <cp:revision>55</cp:revision>
  <dcterms:created xsi:type="dcterms:W3CDTF">2018-01-20T10:36:23Z</dcterms:created>
  <dcterms:modified xsi:type="dcterms:W3CDTF">2020-02-19T03:46:07Z</dcterms:modified>
</cp:coreProperties>
</file>