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B4D0B-478B-4AD5-8720-DFE9CAA4C6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53789E1-D6C4-4586-B9A5-96B548EEDB6E}">
      <dgm:prSet phldrT="[文本]"/>
      <dgm:spPr/>
      <dgm:t>
        <a:bodyPr/>
        <a:lstStyle/>
        <a:p>
          <a:r>
            <a:rPr lang="en-US" altLang="zh-CN" dirty="0" smtClean="0"/>
            <a:t>Text1</a:t>
          </a:r>
          <a:endParaRPr lang="en-US" dirty="0"/>
        </a:p>
      </dgm:t>
    </dgm:pt>
    <dgm:pt modelId="{8E3AA45B-3CF6-4293-9876-CFC3F5B0A9FF}" type="parTrans" cxnId="{88A45DE4-4210-4CB3-A043-638F9A5AC4C1}">
      <dgm:prSet/>
      <dgm:spPr/>
      <dgm:t>
        <a:bodyPr/>
        <a:lstStyle/>
        <a:p>
          <a:endParaRPr lang="en-US"/>
        </a:p>
      </dgm:t>
    </dgm:pt>
    <dgm:pt modelId="{67C1C5ED-ADAC-4B1E-A749-BCB40F9CF6A4}" type="sibTrans" cxnId="{88A45DE4-4210-4CB3-A043-638F9A5AC4C1}">
      <dgm:prSet/>
      <dgm:spPr/>
      <dgm:t>
        <a:bodyPr/>
        <a:lstStyle/>
        <a:p>
          <a:endParaRPr lang="en-US"/>
        </a:p>
      </dgm:t>
    </dgm:pt>
    <dgm:pt modelId="{D5AD1349-99DC-40A9-B485-F124C8B85207}">
      <dgm:prSet phldrT="[文本]"/>
      <dgm:spPr/>
      <dgm:t>
        <a:bodyPr/>
        <a:lstStyle/>
        <a:p>
          <a:r>
            <a:rPr lang="en-US" altLang="zh-CN" dirty="0" smtClean="0"/>
            <a:t>Text2</a:t>
          </a:r>
          <a:endParaRPr lang="en-US" dirty="0"/>
        </a:p>
      </dgm:t>
    </dgm:pt>
    <dgm:pt modelId="{E8C69303-ED03-4E04-92D5-402A2EFD597B}" type="parTrans" cxnId="{6BACF787-4843-4682-AF0A-A6A5892C7F64}">
      <dgm:prSet/>
      <dgm:spPr/>
      <dgm:t>
        <a:bodyPr/>
        <a:lstStyle/>
        <a:p>
          <a:endParaRPr lang="en-US"/>
        </a:p>
      </dgm:t>
    </dgm:pt>
    <dgm:pt modelId="{EF822F48-7922-4CCC-BD9D-A042CEFFCEDD}" type="sibTrans" cxnId="{6BACF787-4843-4682-AF0A-A6A5892C7F64}">
      <dgm:prSet/>
      <dgm:spPr/>
      <dgm:t>
        <a:bodyPr/>
        <a:lstStyle/>
        <a:p>
          <a:endParaRPr lang="en-US"/>
        </a:p>
      </dgm:t>
    </dgm:pt>
    <dgm:pt modelId="{C97E85D7-B607-4BB9-8E04-9BD76A4395A6}">
      <dgm:prSet phldrT="[文本]"/>
      <dgm:spPr/>
      <dgm:t>
        <a:bodyPr/>
        <a:lstStyle/>
        <a:p>
          <a:r>
            <a:rPr lang="en-US" altLang="zh-CN" dirty="0" smtClean="0"/>
            <a:t>Text3</a:t>
          </a:r>
          <a:endParaRPr lang="en-US" dirty="0"/>
        </a:p>
      </dgm:t>
    </dgm:pt>
    <dgm:pt modelId="{B0C43D4F-3BF6-4EEB-836A-7AF5ED543B51}" type="parTrans" cxnId="{E2C723E4-A7BB-4862-A0E7-F5497A29E692}">
      <dgm:prSet/>
      <dgm:spPr/>
      <dgm:t>
        <a:bodyPr/>
        <a:lstStyle/>
        <a:p>
          <a:endParaRPr lang="en-US"/>
        </a:p>
      </dgm:t>
    </dgm:pt>
    <dgm:pt modelId="{821BCFE1-7CEB-492A-A0A3-630AA0CD6396}" type="sibTrans" cxnId="{E2C723E4-A7BB-4862-A0E7-F5497A29E692}">
      <dgm:prSet/>
      <dgm:spPr/>
      <dgm:t>
        <a:bodyPr/>
        <a:lstStyle/>
        <a:p>
          <a:endParaRPr lang="en-US"/>
        </a:p>
      </dgm:t>
    </dgm:pt>
    <dgm:pt modelId="{FBE1A4BC-109C-465A-A8AB-62C089DDD2DB}" type="pres">
      <dgm:prSet presAssocID="{185B4D0B-478B-4AD5-8720-DFE9CAA4C675}" presName="Name0" presStyleCnt="0">
        <dgm:presLayoutVars>
          <dgm:dir/>
          <dgm:resizeHandles val="exact"/>
        </dgm:presLayoutVars>
      </dgm:prSet>
      <dgm:spPr/>
    </dgm:pt>
    <dgm:pt modelId="{A303F2E5-1AA4-4799-8EAB-F1DC0D1DB465}" type="pres">
      <dgm:prSet presAssocID="{453789E1-D6C4-4586-B9A5-96B548EEDB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1C139-6870-4424-8B50-B96E7EB52DD6}" type="pres">
      <dgm:prSet presAssocID="{67C1C5ED-ADAC-4B1E-A749-BCB40F9CF6A4}" presName="sibTrans" presStyleLbl="sibTrans2D1" presStyleIdx="0" presStyleCnt="2"/>
      <dgm:spPr/>
    </dgm:pt>
    <dgm:pt modelId="{BC8B2010-8FB2-49C2-85CC-8E13ACF2724B}" type="pres">
      <dgm:prSet presAssocID="{67C1C5ED-ADAC-4B1E-A749-BCB40F9CF6A4}" presName="connectorText" presStyleLbl="sibTrans2D1" presStyleIdx="0" presStyleCnt="2"/>
      <dgm:spPr/>
    </dgm:pt>
    <dgm:pt modelId="{9A514B9E-EAC0-4D1E-94B0-C11B00991A62}" type="pres">
      <dgm:prSet presAssocID="{D5AD1349-99DC-40A9-B485-F124C8B852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B8B31-97E8-4406-B3F2-219ECC27B502}" type="pres">
      <dgm:prSet presAssocID="{EF822F48-7922-4CCC-BD9D-A042CEFFCEDD}" presName="sibTrans" presStyleLbl="sibTrans2D1" presStyleIdx="1" presStyleCnt="2"/>
      <dgm:spPr/>
    </dgm:pt>
    <dgm:pt modelId="{14CF1104-B73F-4EFF-802A-71BCBDEDEC29}" type="pres">
      <dgm:prSet presAssocID="{EF822F48-7922-4CCC-BD9D-A042CEFFCEDD}" presName="connectorText" presStyleLbl="sibTrans2D1" presStyleIdx="1" presStyleCnt="2"/>
      <dgm:spPr/>
    </dgm:pt>
    <dgm:pt modelId="{C8ACBB31-463A-4658-BC5E-FE8058D6D0B9}" type="pres">
      <dgm:prSet presAssocID="{C97E85D7-B607-4BB9-8E04-9BD76A4395A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45DE4-4210-4CB3-A043-638F9A5AC4C1}" srcId="{185B4D0B-478B-4AD5-8720-DFE9CAA4C675}" destId="{453789E1-D6C4-4586-B9A5-96B548EEDB6E}" srcOrd="0" destOrd="0" parTransId="{8E3AA45B-3CF6-4293-9876-CFC3F5B0A9FF}" sibTransId="{67C1C5ED-ADAC-4B1E-A749-BCB40F9CF6A4}"/>
    <dgm:cxn modelId="{6BACF787-4843-4682-AF0A-A6A5892C7F64}" srcId="{185B4D0B-478B-4AD5-8720-DFE9CAA4C675}" destId="{D5AD1349-99DC-40A9-B485-F124C8B85207}" srcOrd="1" destOrd="0" parTransId="{E8C69303-ED03-4E04-92D5-402A2EFD597B}" sibTransId="{EF822F48-7922-4CCC-BD9D-A042CEFFCEDD}"/>
    <dgm:cxn modelId="{2263A90F-6405-40D7-BB60-E837FBCE336D}" type="presOf" srcId="{453789E1-D6C4-4586-B9A5-96B548EEDB6E}" destId="{A303F2E5-1AA4-4799-8EAB-F1DC0D1DB465}" srcOrd="0" destOrd="0" presId="urn:microsoft.com/office/officeart/2005/8/layout/process1"/>
    <dgm:cxn modelId="{BA2B95A2-A472-4BE6-8D9A-8F02AA7838A0}" type="presOf" srcId="{D5AD1349-99DC-40A9-B485-F124C8B85207}" destId="{9A514B9E-EAC0-4D1E-94B0-C11B00991A62}" srcOrd="0" destOrd="0" presId="urn:microsoft.com/office/officeart/2005/8/layout/process1"/>
    <dgm:cxn modelId="{055262AE-FE2A-48FB-8804-78FEE44761B3}" type="presOf" srcId="{C97E85D7-B607-4BB9-8E04-9BD76A4395A6}" destId="{C8ACBB31-463A-4658-BC5E-FE8058D6D0B9}" srcOrd="0" destOrd="0" presId="urn:microsoft.com/office/officeart/2005/8/layout/process1"/>
    <dgm:cxn modelId="{E2C723E4-A7BB-4862-A0E7-F5497A29E692}" srcId="{185B4D0B-478B-4AD5-8720-DFE9CAA4C675}" destId="{C97E85D7-B607-4BB9-8E04-9BD76A4395A6}" srcOrd="2" destOrd="0" parTransId="{B0C43D4F-3BF6-4EEB-836A-7AF5ED543B51}" sibTransId="{821BCFE1-7CEB-492A-A0A3-630AA0CD6396}"/>
    <dgm:cxn modelId="{36AF376E-E3DE-48A9-B335-C1526ABE5DE1}" type="presOf" srcId="{EF822F48-7922-4CCC-BD9D-A042CEFFCEDD}" destId="{769B8B31-97E8-4406-B3F2-219ECC27B502}" srcOrd="0" destOrd="0" presId="urn:microsoft.com/office/officeart/2005/8/layout/process1"/>
    <dgm:cxn modelId="{81F89875-0E47-4263-9016-400F9578286C}" type="presOf" srcId="{EF822F48-7922-4CCC-BD9D-A042CEFFCEDD}" destId="{14CF1104-B73F-4EFF-802A-71BCBDEDEC29}" srcOrd="1" destOrd="0" presId="urn:microsoft.com/office/officeart/2005/8/layout/process1"/>
    <dgm:cxn modelId="{B04DC4C4-AC8F-4C52-91D5-7A7AB2255F02}" type="presOf" srcId="{185B4D0B-478B-4AD5-8720-DFE9CAA4C675}" destId="{FBE1A4BC-109C-465A-A8AB-62C089DDD2DB}" srcOrd="0" destOrd="0" presId="urn:microsoft.com/office/officeart/2005/8/layout/process1"/>
    <dgm:cxn modelId="{2EBF91DB-EC4F-4F39-8BA0-0AFAAF0A0055}" type="presOf" srcId="{67C1C5ED-ADAC-4B1E-A749-BCB40F9CF6A4}" destId="{BC8B2010-8FB2-49C2-85CC-8E13ACF2724B}" srcOrd="1" destOrd="0" presId="urn:microsoft.com/office/officeart/2005/8/layout/process1"/>
    <dgm:cxn modelId="{E8632142-8477-4962-A47B-5159D18154D9}" type="presOf" srcId="{67C1C5ED-ADAC-4B1E-A749-BCB40F9CF6A4}" destId="{A671C139-6870-4424-8B50-B96E7EB52DD6}" srcOrd="0" destOrd="0" presId="urn:microsoft.com/office/officeart/2005/8/layout/process1"/>
    <dgm:cxn modelId="{3C8FA73C-0CEE-46DE-BCD5-4F4D96D9D517}" type="presParOf" srcId="{FBE1A4BC-109C-465A-A8AB-62C089DDD2DB}" destId="{A303F2E5-1AA4-4799-8EAB-F1DC0D1DB465}" srcOrd="0" destOrd="0" presId="urn:microsoft.com/office/officeart/2005/8/layout/process1"/>
    <dgm:cxn modelId="{317C716E-0461-4D1F-87C1-12B11582A4CF}" type="presParOf" srcId="{FBE1A4BC-109C-465A-A8AB-62C089DDD2DB}" destId="{A671C139-6870-4424-8B50-B96E7EB52DD6}" srcOrd="1" destOrd="0" presId="urn:microsoft.com/office/officeart/2005/8/layout/process1"/>
    <dgm:cxn modelId="{14B56618-6F1C-4DEB-B6FD-43F7779B3D01}" type="presParOf" srcId="{A671C139-6870-4424-8B50-B96E7EB52DD6}" destId="{BC8B2010-8FB2-49C2-85CC-8E13ACF2724B}" srcOrd="0" destOrd="0" presId="urn:microsoft.com/office/officeart/2005/8/layout/process1"/>
    <dgm:cxn modelId="{9E899EE2-0CA8-417C-A203-83716CC533FE}" type="presParOf" srcId="{FBE1A4BC-109C-465A-A8AB-62C089DDD2DB}" destId="{9A514B9E-EAC0-4D1E-94B0-C11B00991A62}" srcOrd="2" destOrd="0" presId="urn:microsoft.com/office/officeart/2005/8/layout/process1"/>
    <dgm:cxn modelId="{07AD2C43-D011-4F33-B6A8-18755BF08916}" type="presParOf" srcId="{FBE1A4BC-109C-465A-A8AB-62C089DDD2DB}" destId="{769B8B31-97E8-4406-B3F2-219ECC27B502}" srcOrd="3" destOrd="0" presId="urn:microsoft.com/office/officeart/2005/8/layout/process1"/>
    <dgm:cxn modelId="{99D0B7AC-200A-47CE-813F-A92B9911827D}" type="presParOf" srcId="{769B8B31-97E8-4406-B3F2-219ECC27B502}" destId="{14CF1104-B73F-4EFF-802A-71BCBDEDEC29}" srcOrd="0" destOrd="0" presId="urn:microsoft.com/office/officeart/2005/8/layout/process1"/>
    <dgm:cxn modelId="{5A5D87D3-57E4-42DF-B1A1-96B4C55BD566}" type="presParOf" srcId="{FBE1A4BC-109C-465A-A8AB-62C089DDD2DB}" destId="{C8ACBB31-463A-4658-BC5E-FE8058D6D0B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F2E5-1AA4-4799-8EAB-F1DC0D1DB465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Text1</a:t>
          </a:r>
          <a:endParaRPr lang="en-US" sz="4100" kern="1200" dirty="0"/>
        </a:p>
      </dsp:txBody>
      <dsp:txXfrm>
        <a:off x="33499" y="1579724"/>
        <a:ext cx="1545106" cy="904550"/>
      </dsp:txXfrm>
    </dsp:sp>
    <dsp:sp modelId="{A671C139-6870-4424-8B50-B96E7EB52DD6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66887" y="1912856"/>
        <a:ext cx="237646" cy="238286"/>
      </dsp:txXfrm>
    </dsp:sp>
    <dsp:sp modelId="{9A514B9E-EAC0-4D1E-94B0-C11B00991A6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Text2</a:t>
          </a:r>
          <a:endParaRPr lang="en-US" sz="4100" kern="1200" dirty="0"/>
        </a:p>
      </dsp:txBody>
      <dsp:txXfrm>
        <a:off x="2275446" y="1579724"/>
        <a:ext cx="1545106" cy="904550"/>
      </dsp:txXfrm>
    </dsp:sp>
    <dsp:sp modelId="{769B8B31-97E8-4406-B3F2-219ECC27B502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08834" y="1912856"/>
        <a:ext cx="237646" cy="238286"/>
      </dsp:txXfrm>
    </dsp:sp>
    <dsp:sp modelId="{C8ACBB31-463A-4658-BC5E-FE8058D6D0B9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Text3</a:t>
          </a:r>
          <a:endParaRPr lang="en-US" sz="41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31C4-62F8-4E23-AF4F-5157A1F168B5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76716166"/>
              </p:ext>
            </p:extLst>
          </p:nvPr>
        </p:nvGraphicFramePr>
        <p:xfrm>
          <a:off x="1763688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</cp:revision>
  <dcterms:created xsi:type="dcterms:W3CDTF">2016-06-23T03:00:44Z</dcterms:created>
  <dcterms:modified xsi:type="dcterms:W3CDTF">2016-06-23T03:09:35Z</dcterms:modified>
</cp:coreProperties>
</file>