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1519648"/>
        <c:axId val="371518864"/>
        <c:axId val="0"/>
      </c:bar3DChart>
      <c:catAx>
        <c:axId val="371519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71518864"/>
        <c:crosses val="autoZero"/>
        <c:auto val="1"/>
        <c:lblAlgn val="ctr"/>
        <c:lblOffset val="100"/>
        <c:noMultiLvlLbl val="0"/>
      </c:catAx>
      <c:valAx>
        <c:axId val="371518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519648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EC56-853D-47E3-B55E-ACFBD59EF60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5E563-9002-400E-B978-D82ACAAE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use </a:t>
            </a:r>
            <a:r>
              <a:rPr lang="en-US" baseline="0" dirty="0" err="1" smtClean="0"/>
              <a:t>Spire.Presentation</a:t>
            </a:r>
            <a:r>
              <a:rPr lang="en-US" baseline="0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5E563-9002-400E-B978-D82ACAAE9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5E563-9002-400E-B978-D82ACAAE9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3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5E563-9002-400E-B978-D82ACAAE9A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3790"/>
              </p:ext>
            </p:extLst>
          </p:nvPr>
        </p:nvGraphicFramePr>
        <p:xfrm>
          <a:off x="1063119" y="1435020"/>
          <a:ext cx="7008440" cy="4408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1688"/>
                <a:gridCol w="1401688"/>
                <a:gridCol w="1401688"/>
                <a:gridCol w="1401688"/>
                <a:gridCol w="1401688"/>
              </a:tblGrid>
              <a:tr h="440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Capital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Continent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Population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756943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Colombia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Bagota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1138907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33000000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Havana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114524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Ecuador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Quito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455502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San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20865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1880" y="6206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Table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On-screen Show (4:3)</PresentationFormat>
  <Paragraphs>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Microsoft Sans Serif</vt:lpstr>
      <vt:lpstr>Myriad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19</cp:revision>
  <dcterms:created xsi:type="dcterms:W3CDTF">2014-06-18T10:05:14Z</dcterms:created>
  <dcterms:modified xsi:type="dcterms:W3CDTF">2019-10-18T01:42:22Z</dcterms:modified>
</cp:coreProperties>
</file>