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4.8.16.1804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  <p:sldMasterId r:id="rId8" id="2147483660"/>
  </p:sldMasterIdLst>
  <p:sldIdLst>
    <p:sldId r:id="rId2" id="257"/>
    <p:sldId r:id="rId9" id="25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fill>
          <a:solidFill>
            <a:schemeClr val="accent6">
              <a:tint val="40000"/>
            </a:schemeClr>
          </a:solidFill>
        </a:fill>
      </a:tcStyle>
    </a:band1H>
    <a:band1V>
      <a:tcStyle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fill>
          <a:solidFill>
            <a:schemeClr val="dk1">
              <a:tint val="40000"/>
            </a:schemeClr>
          </a:solidFill>
        </a:fill>
      </a:tcStyle>
    </a:band1H>
    <a:band1V>
      <a:tcStyle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fill>
          <a:solidFill>
            <a:schemeClr val="accent2">
              <a:tint val="40000"/>
            </a:schemeClr>
          </a:solidFill>
        </a:fill>
      </a:tcStyle>
    </a:band1H>
    <a:band1V>
      <a:tcStyle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fill>
          <a:solidFill>
            <a:schemeClr val="accent3">
              <a:tint val="40000"/>
            </a:schemeClr>
          </a:solidFill>
        </a:fill>
      </a:tcStyle>
    </a:band1H>
    <a:band1V>
      <a:tcStyle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fill>
          <a:solidFill>
            <a:schemeClr val="accent4">
              <a:tint val="40000"/>
            </a:schemeClr>
          </a:solidFill>
        </a:fill>
      </a:tcStyle>
    </a:band1H>
    <a:band1V>
      <a:tcStyle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fill>
          <a:solidFill>
            <a:schemeClr val="accent5">
              <a:tint val="40000"/>
            </a:schemeClr>
          </a:solidFill>
        </a:fill>
      </a:tcStyle>
    </a:band1H>
    <a:band1V>
      <a:tcStyle>
        <a:fill>
          <a:solidFill>
            <a:schemeClr val="accent5">
              <a:tint val="4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Relationship Id="rId8" Type="http://schemas.openxmlformats.org/officeDocument/2006/relationships/slideMaster" Target="slideMasters/slideMaster2.xml" /><Relationship Id="rId9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13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13" Type="http://schemas.openxmlformats.org/officeDocument/2006/relationships/image" Target="../media/image1.png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E8FD0B7A-F5DD-4F40-B4CB-3B2C354B893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163280506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Argentina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Bolivia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La Paz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1098575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Brasilia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Canada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9976147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Santiago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  <p:sp>
        <p:nvSpPr>
          <p:cNvPr id="7" name="New shape"/>
          <p:cNvSpPr/>
          <p:nvPr/>
        </p:nvSpPr>
        <p:spPr>
          <a:xfrm rot="18900000">
            <a:off x="2813050" y="3003550"/>
            <a:ext cx="3517900" cy="850900"/>
          </a:xfrm>
          <a:prstGeom prst="rect"/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1">
                <a:solidFill>
                  <a:srgbClr val="000000">
                    <a:alpha val="47059"/>
                  </a:srgbClr>
                </a:solidFill>
              </a:rPr>
              <a:t>E-iceblue</a:t>
            </a: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164795719"/>
              </p:ext>
            </p:extLst>
          </p:nvPr>
        </p:nvGraphicFramePr>
        <p:xfrm>
          <a:off x="1691680" y="2348880"/>
          <a:ext cx="5933460" cy="256828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3365"/>
                <a:gridCol w="1483365"/>
                <a:gridCol w="1483365"/>
                <a:gridCol w="1483365"/>
              </a:tblGrid>
              <a:tr h="696077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b="1" u="none" strike="noStrike" dirty="1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Argentina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Bolivia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La Paz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1098575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Brasilia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 anchorCtr="0"/>
                    <a:lstStyle/>
                    <a:p>
                      <a:pPr algn="ctr" fontAlgn="b"/>
                      <a:r>
                        <a:rPr lang="en-US" sz="1600" u="none" strike="noStrike" dirty="1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/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/>
            <a:r>
              <a:rPr lang="en-US" sz="3600" b="1" dirty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Application>Microsoft Office PowerPoint</Application>
  <PresentationFormat>On-screen Show (4:3)</PresentationFormat>
  <Slides>1</Slide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22</cp:revision>
  <dcterms:created xsi:type="dcterms:W3CDTF">2014-06-18T10:05:14.0000000Z</dcterms:created>
  <dcterms:modified xsi:type="dcterms:W3CDTF">2019-10-21T10:56:33.7934601Z</dcterms:modified>
</cp:coreProperties>
</file>