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altLang="zh-CN" sz="1862" b="0" i="0" u="none" strike="noStrike" baseline="0" dirty="0" err="1" smtClean="0"/>
              <a:t>Bubble</a:t>
            </a:r>
            <a:r>
              <a:rPr lang="es-PE" altLang="zh-CN" sz="1862" b="0" i="0" u="none" strike="noStrike" baseline="0" dirty="0" smtClean="0"/>
              <a:t>  Chart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309542944"/>
        <c:axId val="309545688"/>
      </c:bubbleChart>
      <c:valAx>
        <c:axId val="309542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9545688"/>
        <c:crosses val="autoZero"/>
        <c:crossBetween val="midCat"/>
      </c:valAx>
      <c:valAx>
        <c:axId val="30954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9542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>
            <p:extLst>
              <p:ext uri="{D42A27DB-BD31-4B8C-83A1-F6EECF244321}">
                <p14:modId xmlns:p14="http://schemas.microsoft.com/office/powerpoint/2010/main" val="30809540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02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微软用户</cp:lastModifiedBy>
  <cp:revision>15</cp:revision>
  <dcterms:created xsi:type="dcterms:W3CDTF">2014-07-22T02:03:09Z</dcterms:created>
  <dcterms:modified xsi:type="dcterms:W3CDTF">2019-10-22T08:46:27Z</dcterms:modified>
</cp:coreProperties>
</file>