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Daily average in May</c:v>
                </c:pt>
              </c:strCache>
            </c:strRef>
          </c:tx>
          <c:spPr>
            <a:ln w="25400" cap="rnd" cmpd="sng" algn="ctr">
              <a:solidFill>
                <a:srgbClr val="FF00FF"/>
              </a:solidFill>
              <a:prstDash val="solid"/>
              <a:round/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43101</c:v>
                </c:pt>
                <c:pt idx="1">
                  <c:v>43102</c:v>
                </c:pt>
                <c:pt idx="2">
                  <c:v>43103</c:v>
                </c:pt>
                <c:pt idx="3">
                  <c:v>43104</c:v>
                </c:pt>
                <c:pt idx="4">
                  <c:v>43105</c:v>
                </c:pt>
                <c:pt idx="5">
                  <c:v>43106</c:v>
                </c:pt>
                <c:pt idx="6">
                  <c:v>43107</c:v>
                </c:pt>
                <c:pt idx="7">
                  <c:v>43108</c:v>
                </c:pt>
                <c:pt idx="8">
                  <c:v>43109</c:v>
                </c:pt>
                <c:pt idx="9">
                  <c:v>43110</c:v>
                </c:pt>
                <c:pt idx="10">
                  <c:v>43111</c:v>
                </c:pt>
                <c:pt idx="11">
                  <c:v>43112</c:v>
                </c:pt>
                <c:pt idx="12">
                  <c:v>43113</c:v>
                </c:pt>
                <c:pt idx="13">
                  <c:v>43114</c:v>
                </c:pt>
                <c:pt idx="14">
                  <c:v>43115</c:v>
                </c:pt>
                <c:pt idx="15">
                  <c:v>43116</c:v>
                </c:pt>
                <c:pt idx="16">
                  <c:v>43117</c:v>
                </c:pt>
                <c:pt idx="17">
                  <c:v>43118</c:v>
                </c:pt>
                <c:pt idx="18">
                  <c:v>43119</c:v>
                </c:pt>
                <c:pt idx="19">
                  <c:v>43120</c:v>
                </c:pt>
                <c:pt idx="20">
                  <c:v>43121</c:v>
                </c:pt>
                <c:pt idx="21">
                  <c:v>43122</c:v>
                </c:pt>
                <c:pt idx="22">
                  <c:v>43123</c:v>
                </c:pt>
                <c:pt idx="23">
                  <c:v>43124</c:v>
                </c:pt>
                <c:pt idx="24">
                  <c:v>43125</c:v>
                </c:pt>
                <c:pt idx="25">
                  <c:v>43126</c:v>
                </c:pt>
                <c:pt idx="26">
                  <c:v>43127</c:v>
                </c:pt>
                <c:pt idx="27">
                  <c:v>43128</c:v>
                </c:pt>
                <c:pt idx="28">
                  <c:v>43129</c:v>
                </c:pt>
                <c:pt idx="29">
                  <c:v>43130</c:v>
                </c:pt>
                <c:pt idx="30">
                  <c:v>43131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462.3</c:v>
                </c:pt>
                <c:pt idx="1">
                  <c:v>468.96</c:v>
                </c:pt>
                <c:pt idx="2">
                  <c:v>481</c:v>
                </c:pt>
                <c:pt idx="3">
                  <c:v>474.23</c:v>
                </c:pt>
                <c:pt idx="4">
                  <c:v>472</c:v>
                </c:pt>
                <c:pt idx="5">
                  <c:v>467.37</c:v>
                </c:pt>
                <c:pt idx="6">
                  <c:v>471</c:v>
                </c:pt>
                <c:pt idx="7">
                  <c:v>471.03</c:v>
                </c:pt>
                <c:pt idx="8">
                  <c:v>479</c:v>
                </c:pt>
                <c:pt idx="9">
                  <c:v>470.97</c:v>
                </c:pt>
                <c:pt idx="10">
                  <c:v>467</c:v>
                </c:pt>
                <c:pt idx="11">
                  <c:v>465.8</c:v>
                </c:pt>
                <c:pt idx="12">
                  <c:v>462</c:v>
                </c:pt>
                <c:pt idx="13">
                  <c:v>463.65</c:v>
                </c:pt>
                <c:pt idx="14">
                  <c:v>464</c:v>
                </c:pt>
                <c:pt idx="15">
                  <c:v>464.4</c:v>
                </c:pt>
                <c:pt idx="16">
                  <c:v>461</c:v>
                </c:pt>
                <c:pt idx="17">
                  <c:v>457.83</c:v>
                </c:pt>
                <c:pt idx="18">
                  <c:v>455</c:v>
                </c:pt>
                <c:pt idx="19">
                  <c:v>454.99</c:v>
                </c:pt>
                <c:pt idx="20">
                  <c:v>440</c:v>
                </c:pt>
                <c:pt idx="21">
                  <c:v>455.29</c:v>
                </c:pt>
                <c:pt idx="22">
                  <c:v>453</c:v>
                </c:pt>
                <c:pt idx="23">
                  <c:v>452.13</c:v>
                </c:pt>
                <c:pt idx="24">
                  <c:v>453</c:v>
                </c:pt>
                <c:pt idx="25">
                  <c:v>450.09</c:v>
                </c:pt>
                <c:pt idx="26">
                  <c:v>448</c:v>
                </c:pt>
                <c:pt idx="27">
                  <c:v>447.55</c:v>
                </c:pt>
                <c:pt idx="28">
                  <c:v>452</c:v>
                </c:pt>
                <c:pt idx="29">
                  <c:v>462.26</c:v>
                </c:pt>
                <c:pt idx="30">
                  <c:v>457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Daily average in July</c:v>
                </c:pt>
              </c:strCache>
            </c:strRef>
          </c:tx>
          <c:spPr>
            <a:ln w="25400" cap="rnd" cmpd="sng" algn="ctr">
              <a:solidFill>
                <a:srgbClr val="008000"/>
              </a:solidFill>
              <a:prstDash val="solid"/>
              <a:round/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43101</c:v>
                </c:pt>
                <c:pt idx="1">
                  <c:v>43102</c:v>
                </c:pt>
                <c:pt idx="2">
                  <c:v>43103</c:v>
                </c:pt>
                <c:pt idx="3">
                  <c:v>43104</c:v>
                </c:pt>
                <c:pt idx="4">
                  <c:v>43105</c:v>
                </c:pt>
                <c:pt idx="5">
                  <c:v>43106</c:v>
                </c:pt>
                <c:pt idx="6">
                  <c:v>43107</c:v>
                </c:pt>
                <c:pt idx="7">
                  <c:v>43108</c:v>
                </c:pt>
                <c:pt idx="8">
                  <c:v>43109</c:v>
                </c:pt>
                <c:pt idx="9">
                  <c:v>43110</c:v>
                </c:pt>
                <c:pt idx="10">
                  <c:v>43111</c:v>
                </c:pt>
                <c:pt idx="11">
                  <c:v>43112</c:v>
                </c:pt>
                <c:pt idx="12">
                  <c:v>43113</c:v>
                </c:pt>
                <c:pt idx="13">
                  <c:v>43114</c:v>
                </c:pt>
                <c:pt idx="14">
                  <c:v>43115</c:v>
                </c:pt>
                <c:pt idx="15">
                  <c:v>43116</c:v>
                </c:pt>
                <c:pt idx="16">
                  <c:v>43117</c:v>
                </c:pt>
                <c:pt idx="17">
                  <c:v>43118</c:v>
                </c:pt>
                <c:pt idx="18">
                  <c:v>43119</c:v>
                </c:pt>
                <c:pt idx="19">
                  <c:v>43120</c:v>
                </c:pt>
                <c:pt idx="20">
                  <c:v>43121</c:v>
                </c:pt>
                <c:pt idx="21">
                  <c:v>43122</c:v>
                </c:pt>
                <c:pt idx="22">
                  <c:v>43123</c:v>
                </c:pt>
                <c:pt idx="23">
                  <c:v>43124</c:v>
                </c:pt>
                <c:pt idx="24">
                  <c:v>43125</c:v>
                </c:pt>
                <c:pt idx="25">
                  <c:v>43126</c:v>
                </c:pt>
                <c:pt idx="26">
                  <c:v>43127</c:v>
                </c:pt>
                <c:pt idx="27">
                  <c:v>43128</c:v>
                </c:pt>
                <c:pt idx="28">
                  <c:v>43129</c:v>
                </c:pt>
                <c:pt idx="29">
                  <c:v>43130</c:v>
                </c:pt>
                <c:pt idx="30">
                  <c:v>43131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413</c:v>
                </c:pt>
                <c:pt idx="1">
                  <c:v>413.36</c:v>
                </c:pt>
                <c:pt idx="2">
                  <c:v>427.44</c:v>
                </c:pt>
                <c:pt idx="3">
                  <c:v>424.61</c:v>
                </c:pt>
                <c:pt idx="4">
                  <c:v>389</c:v>
                </c:pt>
                <c:pt idx="5">
                  <c:v>423.18</c:v>
                </c:pt>
                <c:pt idx="6">
                  <c:v>421.74</c:v>
                </c:pt>
                <c:pt idx="7">
                  <c:v>429.95</c:v>
                </c:pt>
                <c:pt idx="8">
                  <c:v>434</c:v>
                </c:pt>
                <c:pt idx="9">
                  <c:v>436.98</c:v>
                </c:pt>
                <c:pt idx="10">
                  <c:v>434.91</c:v>
                </c:pt>
                <c:pt idx="11">
                  <c:v>430.16</c:v>
                </c:pt>
                <c:pt idx="12">
                  <c:v>433</c:v>
                </c:pt>
                <c:pt idx="13">
                  <c:v>431.73</c:v>
                </c:pt>
                <c:pt idx="14">
                  <c:v>425.85</c:v>
                </c:pt>
                <c:pt idx="15">
                  <c:v>422.59</c:v>
                </c:pt>
                <c:pt idx="16">
                  <c:v>425</c:v>
                </c:pt>
                <c:pt idx="17">
                  <c:v>428.05</c:v>
                </c:pt>
                <c:pt idx="18">
                  <c:v>430.37</c:v>
                </c:pt>
                <c:pt idx="19">
                  <c:v>430.88</c:v>
                </c:pt>
                <c:pt idx="20">
                  <c:v>421.5</c:v>
                </c:pt>
                <c:pt idx="21">
                  <c:v>422.21</c:v>
                </c:pt>
                <c:pt idx="22">
                  <c:v>426.78</c:v>
                </c:pt>
                <c:pt idx="23">
                  <c:v>431.11</c:v>
                </c:pt>
                <c:pt idx="24">
                  <c:v>433.8</c:v>
                </c:pt>
                <c:pt idx="25">
                  <c:v>437.03</c:v>
                </c:pt>
                <c:pt idx="26">
                  <c:v>421.55</c:v>
                </c:pt>
                <c:pt idx="27">
                  <c:v>435.46</c:v>
                </c:pt>
                <c:pt idx="28">
                  <c:v>437.26</c:v>
                </c:pt>
                <c:pt idx="29">
                  <c:v>441.69</c:v>
                </c:pt>
                <c:pt idx="30">
                  <c:v>441.28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1199064"/>
        <c:axId val="336672448"/>
      </c:line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Total Power in May</c:v>
                </c:pt>
              </c:strCache>
            </c:strRef>
          </c:tx>
          <c:spPr>
            <a:ln w="25400" cap="rnd" cmpd="sng" algn="ctr">
              <a:solidFill>
                <a:srgbClr val="FF0000"/>
              </a:solidFill>
              <a:prstDash val="solid"/>
              <a:round/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43101</c:v>
                </c:pt>
                <c:pt idx="1">
                  <c:v>43102</c:v>
                </c:pt>
                <c:pt idx="2">
                  <c:v>43103</c:v>
                </c:pt>
                <c:pt idx="3">
                  <c:v>43104</c:v>
                </c:pt>
                <c:pt idx="4">
                  <c:v>43105</c:v>
                </c:pt>
                <c:pt idx="5">
                  <c:v>43106</c:v>
                </c:pt>
                <c:pt idx="6">
                  <c:v>43107</c:v>
                </c:pt>
                <c:pt idx="7">
                  <c:v>43108</c:v>
                </c:pt>
                <c:pt idx="8">
                  <c:v>43109</c:v>
                </c:pt>
                <c:pt idx="9">
                  <c:v>43110</c:v>
                </c:pt>
                <c:pt idx="10">
                  <c:v>43111</c:v>
                </c:pt>
                <c:pt idx="11">
                  <c:v>43112</c:v>
                </c:pt>
                <c:pt idx="12">
                  <c:v>43113</c:v>
                </c:pt>
                <c:pt idx="13">
                  <c:v>43114</c:v>
                </c:pt>
                <c:pt idx="14">
                  <c:v>43115</c:v>
                </c:pt>
                <c:pt idx="15">
                  <c:v>43116</c:v>
                </c:pt>
                <c:pt idx="16">
                  <c:v>43117</c:v>
                </c:pt>
                <c:pt idx="17">
                  <c:v>43118</c:v>
                </c:pt>
                <c:pt idx="18">
                  <c:v>43119</c:v>
                </c:pt>
                <c:pt idx="19">
                  <c:v>43120</c:v>
                </c:pt>
                <c:pt idx="20">
                  <c:v>43121</c:v>
                </c:pt>
                <c:pt idx="21">
                  <c:v>43122</c:v>
                </c:pt>
                <c:pt idx="22">
                  <c:v>43123</c:v>
                </c:pt>
                <c:pt idx="23">
                  <c:v>43124</c:v>
                </c:pt>
                <c:pt idx="24">
                  <c:v>43125</c:v>
                </c:pt>
                <c:pt idx="25">
                  <c:v>43126</c:v>
                </c:pt>
                <c:pt idx="26">
                  <c:v>43127</c:v>
                </c:pt>
                <c:pt idx="27">
                  <c:v>43128</c:v>
                </c:pt>
                <c:pt idx="28">
                  <c:v>43129</c:v>
                </c:pt>
                <c:pt idx="29">
                  <c:v>43130</c:v>
                </c:pt>
                <c:pt idx="30">
                  <c:v>43131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102.1516</c:v>
                </c:pt>
                <c:pt idx="1">
                  <c:v>205.72489999999999</c:v>
                </c:pt>
                <c:pt idx="2">
                  <c:v>310.69220000000001</c:v>
                </c:pt>
                <c:pt idx="3">
                  <c:v>414.13209999999998</c:v>
                </c:pt>
                <c:pt idx="4">
                  <c:v>517.28189999999995</c:v>
                </c:pt>
                <c:pt idx="5">
                  <c:v>619.54870000000005</c:v>
                </c:pt>
                <c:pt idx="6">
                  <c:v>722.36509999999998</c:v>
                </c:pt>
                <c:pt idx="7">
                  <c:v>825.13789999999995</c:v>
                </c:pt>
                <c:pt idx="8">
                  <c:v>929.72709999999995</c:v>
                </c:pt>
                <c:pt idx="9">
                  <c:v>1032.6579999999999</c:v>
                </c:pt>
                <c:pt idx="10">
                  <c:v>1135.7039</c:v>
                </c:pt>
                <c:pt idx="11">
                  <c:v>1238.5854999999999</c:v>
                </c:pt>
                <c:pt idx="12">
                  <c:v>1340.6527000000001</c:v>
                </c:pt>
                <c:pt idx="13">
                  <c:v>1443.1355000000001</c:v>
                </c:pt>
                <c:pt idx="14">
                  <c:v>1545.5250000000001</c:v>
                </c:pt>
                <c:pt idx="15">
                  <c:v>1648.2209</c:v>
                </c:pt>
                <c:pt idx="16">
                  <c:v>1750.2508</c:v>
                </c:pt>
                <c:pt idx="17">
                  <c:v>1850.1244999999999</c:v>
                </c:pt>
                <c:pt idx="18">
                  <c:v>1949.3309999999999</c:v>
                </c:pt>
                <c:pt idx="19">
                  <c:v>2047.8196</c:v>
                </c:pt>
                <c:pt idx="20">
                  <c:v>2143.5789</c:v>
                </c:pt>
                <c:pt idx="21">
                  <c:v>2243.1145999999999</c:v>
                </c:pt>
                <c:pt idx="22">
                  <c:v>2342.2021</c:v>
                </c:pt>
                <c:pt idx="23">
                  <c:v>2441.0958000000001</c:v>
                </c:pt>
                <c:pt idx="24">
                  <c:v>2540.3004000000001</c:v>
                </c:pt>
                <c:pt idx="25">
                  <c:v>2638.9858599999998</c:v>
                </c:pt>
                <c:pt idx="26">
                  <c:v>2737.39356</c:v>
                </c:pt>
                <c:pt idx="27">
                  <c:v>2835.5679599999999</c:v>
                </c:pt>
                <c:pt idx="28">
                  <c:v>2934.86366</c:v>
                </c:pt>
                <c:pt idx="29">
                  <c:v>3036.2987600000001</c:v>
                </c:pt>
                <c:pt idx="30">
                  <c:v>3137.1346600000002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Total Power in July</c:v>
                </c:pt>
              </c:strCache>
            </c:strRef>
          </c:tx>
          <c:spPr>
            <a:ln w="25400" cap="rnd" cmpd="sng" algn="ctr">
              <a:solidFill>
                <a:srgbClr val="87CEEB"/>
              </a:solidFill>
              <a:prstDash val="solid"/>
              <a:round/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43101</c:v>
                </c:pt>
                <c:pt idx="1">
                  <c:v>43102</c:v>
                </c:pt>
                <c:pt idx="2">
                  <c:v>43103</c:v>
                </c:pt>
                <c:pt idx="3">
                  <c:v>43104</c:v>
                </c:pt>
                <c:pt idx="4">
                  <c:v>43105</c:v>
                </c:pt>
                <c:pt idx="5">
                  <c:v>43106</c:v>
                </c:pt>
                <c:pt idx="6">
                  <c:v>43107</c:v>
                </c:pt>
                <c:pt idx="7">
                  <c:v>43108</c:v>
                </c:pt>
                <c:pt idx="8">
                  <c:v>43109</c:v>
                </c:pt>
                <c:pt idx="9">
                  <c:v>43110</c:v>
                </c:pt>
                <c:pt idx="10">
                  <c:v>43111</c:v>
                </c:pt>
                <c:pt idx="11">
                  <c:v>43112</c:v>
                </c:pt>
                <c:pt idx="12">
                  <c:v>43113</c:v>
                </c:pt>
                <c:pt idx="13">
                  <c:v>43114</c:v>
                </c:pt>
                <c:pt idx="14">
                  <c:v>43115</c:v>
                </c:pt>
                <c:pt idx="15">
                  <c:v>43116</c:v>
                </c:pt>
                <c:pt idx="16">
                  <c:v>43117</c:v>
                </c:pt>
                <c:pt idx="17">
                  <c:v>43118</c:v>
                </c:pt>
                <c:pt idx="18">
                  <c:v>43119</c:v>
                </c:pt>
                <c:pt idx="19">
                  <c:v>43120</c:v>
                </c:pt>
                <c:pt idx="20">
                  <c:v>43121</c:v>
                </c:pt>
                <c:pt idx="21">
                  <c:v>43122</c:v>
                </c:pt>
                <c:pt idx="22">
                  <c:v>43123</c:v>
                </c:pt>
                <c:pt idx="23">
                  <c:v>43124</c:v>
                </c:pt>
                <c:pt idx="24">
                  <c:v>43125</c:v>
                </c:pt>
                <c:pt idx="25">
                  <c:v>43126</c:v>
                </c:pt>
                <c:pt idx="26">
                  <c:v>43127</c:v>
                </c:pt>
                <c:pt idx="27">
                  <c:v>43128</c:v>
                </c:pt>
                <c:pt idx="28">
                  <c:v>43129</c:v>
                </c:pt>
                <c:pt idx="29">
                  <c:v>43130</c:v>
                </c:pt>
                <c:pt idx="30">
                  <c:v>43131</c:v>
                </c:pt>
              </c:numCache>
            </c:numRef>
          </c:cat>
          <c:val>
            <c:numRef>
              <c:f>Sheet1!$E$2:$E$32</c:f>
              <c:numCache>
                <c:formatCode>General</c:formatCode>
                <c:ptCount val="31"/>
                <c:pt idx="0">
                  <c:v>87.64828</c:v>
                </c:pt>
                <c:pt idx="1">
                  <c:v>174.42377999999999</c:v>
                </c:pt>
                <c:pt idx="2">
                  <c:v>265.10768000000002</c:v>
                </c:pt>
                <c:pt idx="3">
                  <c:v>355.16088000000002</c:v>
                </c:pt>
                <c:pt idx="4">
                  <c:v>437.27058</c:v>
                </c:pt>
                <c:pt idx="5">
                  <c:v>527.56125999999995</c:v>
                </c:pt>
                <c:pt idx="6">
                  <c:v>617.41458</c:v>
                </c:pt>
                <c:pt idx="7">
                  <c:v>708.69011999999998</c:v>
                </c:pt>
                <c:pt idx="8">
                  <c:v>800.81326000000001</c:v>
                </c:pt>
                <c:pt idx="9">
                  <c:v>893.58781999999997</c:v>
                </c:pt>
                <c:pt idx="10">
                  <c:v>985.84757999999999</c:v>
                </c:pt>
                <c:pt idx="11">
                  <c:v>1077.0206800000001</c:v>
                </c:pt>
                <c:pt idx="12">
                  <c:v>1168.8967</c:v>
                </c:pt>
                <c:pt idx="13">
                  <c:v>1260.4671800000001</c:v>
                </c:pt>
                <c:pt idx="14">
                  <c:v>1350.6628800000001</c:v>
                </c:pt>
                <c:pt idx="15">
                  <c:v>1440.2156</c:v>
                </c:pt>
                <c:pt idx="16">
                  <c:v>1530.3131800000001</c:v>
                </c:pt>
                <c:pt idx="17">
                  <c:v>1621.10808</c:v>
                </c:pt>
                <c:pt idx="18">
                  <c:v>1712.3776800000001</c:v>
                </c:pt>
                <c:pt idx="19">
                  <c:v>1803.77828</c:v>
                </c:pt>
                <c:pt idx="20">
                  <c:v>1893.20658</c:v>
                </c:pt>
                <c:pt idx="21">
                  <c:v>1982.67608</c:v>
                </c:pt>
                <c:pt idx="22">
                  <c:v>2073.0245799999998</c:v>
                </c:pt>
                <c:pt idx="23">
                  <c:v>2164.2815799999998</c:v>
                </c:pt>
                <c:pt idx="24">
                  <c:v>2256.15888</c:v>
                </c:pt>
                <c:pt idx="25">
                  <c:v>2348.9087800000002</c:v>
                </c:pt>
                <c:pt idx="26">
                  <c:v>2441.6898799999999</c:v>
                </c:pt>
                <c:pt idx="27">
                  <c:v>2534.03548</c:v>
                </c:pt>
                <c:pt idx="28">
                  <c:v>2626.7840799999999</c:v>
                </c:pt>
                <c:pt idx="29">
                  <c:v>2720.5778799999998</c:v>
                </c:pt>
                <c:pt idx="30">
                  <c:v>2814.1755800000001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855224"/>
        <c:axId val="336878232"/>
      </c:lineChart>
      <c:catAx>
        <c:axId val="251199064"/>
        <c:scaling>
          <c:orientation val="minMax"/>
        </c:scaling>
        <c:delete val="0"/>
        <c:axPos val="b"/>
        <c:numFmt formatCode="mm/dd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srgbClr val="0000FF"/>
                </a:solidFill>
                <a:latin typeface="方正准圆简体"/>
                <a:ea typeface="+mn-ea"/>
                <a:cs typeface="+mn-cs"/>
              </a:defRPr>
            </a:pPr>
            <a:endParaRPr lang="en-US"/>
          </a:p>
        </c:txPr>
        <c:crossAx val="336672448"/>
        <c:crosses val="autoZero"/>
        <c:auto val="1"/>
        <c:lblAlgn val="ctr"/>
        <c:lblOffset val="100"/>
        <c:tickLblSkip val="1"/>
        <c:noMultiLvlLbl val="0"/>
      </c:catAx>
      <c:valAx>
        <c:axId val="33667244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rgbClr val="0000FF"/>
              </a:solidFill>
              <a:prstDash val="dash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prstClr val="blue"/>
                </a:solidFill>
                <a:latin typeface="方正准圆简体"/>
                <a:ea typeface="+mn-ea"/>
                <a:cs typeface="+mn-cs"/>
              </a:defRPr>
            </a:pPr>
            <a:endParaRPr lang="en-US"/>
          </a:p>
        </c:txPr>
        <c:crossAx val="251199064"/>
        <c:crosses val="autoZero"/>
        <c:crossBetween val="between"/>
      </c:valAx>
      <c:catAx>
        <c:axId val="336855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336878232"/>
        <c:crosses val="autoZero"/>
        <c:auto val="1"/>
        <c:lblAlgn val="ctr"/>
        <c:lblOffset val="100"/>
        <c:noMultiLvlLbl val="0"/>
      </c:catAx>
      <c:valAx>
        <c:axId val="33687823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prstClr val="blue"/>
                </a:solidFill>
                <a:latin typeface="方正准圆简体"/>
                <a:ea typeface="+mn-ea"/>
                <a:cs typeface="+mn-cs"/>
              </a:defRPr>
            </a:pPr>
            <a:endParaRPr lang="en-US"/>
          </a:p>
        </c:txPr>
        <c:crossAx val="336855224"/>
        <c:crosses val="max"/>
        <c:crossBetween val="between"/>
      </c:valAx>
      <c:spPr>
        <a:ln w="25400">
          <a:solidFill>
            <a:srgbClr val="0000FF"/>
          </a:solidFill>
        </a:ln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prstClr val="blue"/>
                </a:solidFill>
                <a:latin typeface="方正准圆简体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prstClr val="blue"/>
                </a:solidFill>
                <a:latin typeface="方正准圆简体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prstClr val="blue"/>
                </a:solidFill>
                <a:latin typeface="方正准圆简体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prstClr val="blue"/>
                </a:solidFill>
                <a:latin typeface="方正准圆简体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ln w="25400">
      <a:solidFill>
        <a:srgbClr val="0000FF"/>
      </a:solidFill>
    </a:ln>
  </c:spPr>
  <c:txPr>
    <a:bodyPr/>
    <a:lstStyle/>
    <a:p>
      <a:pPr>
        <a:defRPr lang="zh-CN"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幻灯片图像占位符 1"/>
          <p:cNvSpPr>
            <a:spLocks noGrp="1" noRot="1" noChangeAspect="1"/>
          </p:cNvSpPr>
          <p:nvPr>
            <p:ph type="sldImg" idx="4294967295"/>
          </p:nvPr>
        </p:nvSpPr>
        <p:spPr>
          <a:xfrm>
            <a:off x="481013" y="1279525"/>
            <a:ext cx="6140450" cy="3454400"/>
          </a:xfrm>
        </p:spPr>
      </p:sp>
      <p:sp>
        <p:nvSpPr>
          <p:cNvPr id="116738" name="备注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周日均产水较去年同期减少</a:t>
            </a:r>
            <a:r>
              <a:rPr lang="en-US" altLang="zh-CN" smtClean="0"/>
              <a:t>2.6</a:t>
            </a:r>
            <a:r>
              <a:rPr lang="zh-CN" altLang="en-US" smtClean="0"/>
              <a:t>万方，年累计产水较去年同期增加</a:t>
            </a:r>
            <a:r>
              <a:rPr lang="en-US" altLang="zh-CN" smtClean="0"/>
              <a:t>191</a:t>
            </a:r>
            <a:r>
              <a:rPr lang="zh-CN" altLang="en-US" smtClean="0"/>
              <a:t>万方。</a:t>
            </a:r>
            <a:endParaRPr lang="en-US" altLang="zh-CN" smtClean="0"/>
          </a:p>
          <a:p>
            <a:r>
              <a:rPr lang="zh-CN" altLang="en-US" smtClean="0"/>
              <a:t>周发电量较去年同期减少</a:t>
            </a:r>
            <a:r>
              <a:rPr lang="en-US" altLang="zh-CN" smtClean="0"/>
              <a:t>543</a:t>
            </a:r>
            <a:r>
              <a:rPr lang="zh-CN" altLang="en-US" smtClean="0"/>
              <a:t>万千瓦时，年累计发电量较去年同期减少</a:t>
            </a:r>
            <a:r>
              <a:rPr lang="en-US" altLang="zh-CN" smtClean="0"/>
              <a:t>3482</a:t>
            </a:r>
            <a:r>
              <a:rPr lang="zh-CN" altLang="en-US" smtClean="0"/>
              <a:t>万千瓦时。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145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9173210" y="4408805"/>
            <a:ext cx="54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altLang="zh-CN" sz="1400" smtClean="0">
                <a:solidFill>
                  <a:srgbClr val="FF0000"/>
                </a:solidFill>
                <a:latin typeface="方正大黑简体" pitchFamily="2" charset="-122"/>
                <a:ea typeface="方正大黑简体" pitchFamily="2" charset="-122"/>
              </a:rPr>
              <a:t>0</a:t>
            </a:r>
          </a:p>
        </p:txBody>
      </p:sp>
      <p:graphicFrame>
        <p:nvGraphicFramePr>
          <p:cNvPr id="115720" name="ChartObject"/>
          <p:cNvGraphicFramePr/>
          <p:nvPr>
            <p:extLst>
              <p:ext uri="{D42A27DB-BD31-4B8C-83A1-F6EECF244321}">
                <p14:modId xmlns:p14="http://schemas.microsoft.com/office/powerpoint/2010/main" val="782588529"/>
              </p:ext>
            </p:extLst>
          </p:nvPr>
        </p:nvGraphicFramePr>
        <p:xfrm>
          <a:off x="1210042" y="497121"/>
          <a:ext cx="8636000" cy="5736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方正大黑简体</vt:lpstr>
      <vt:lpstr>宋体</vt:lpstr>
      <vt:lpstr>Arial</vt:lpstr>
      <vt:lpstr>Calibri</vt:lpstr>
      <vt:lpstr>Calibri Light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6</cp:revision>
  <dcterms:created xsi:type="dcterms:W3CDTF">2019-11-12T06:26:00Z</dcterms:created>
  <dcterms:modified xsi:type="dcterms:W3CDTF">2020-02-17T14:03:41Z</dcterms:modified>
</cp:coreProperties>
</file>