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5324600"/>
        <c:axId val="335323424"/>
      </c:lineChart>
      <c:catAx>
        <c:axId val="335324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323424"/>
        <c:crosses val="autoZero"/>
        <c:auto val="1"/>
        <c:lblAlgn val="ctr"/>
        <c:lblOffset val="100"/>
        <c:noMultiLvlLbl val="0"/>
      </c:catAx>
      <c:valAx>
        <c:axId val="33532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5324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8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3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1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2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9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62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8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99ED-FE77-4416-9BC9-5DBC433251E2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3424D-DFB8-4DD9-B961-342F6ED1C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4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9699775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550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202597263@qq.com</dc:creator>
  <cp:lastModifiedBy>202597263@qq.com</cp:lastModifiedBy>
  <cp:revision>1</cp:revision>
  <dcterms:created xsi:type="dcterms:W3CDTF">2020-02-21T08:05:10Z</dcterms:created>
  <dcterms:modified xsi:type="dcterms:W3CDTF">2020-02-21T08:05:39Z</dcterms:modified>
</cp:coreProperties>
</file>