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7BA69-0B21-4601-A124-5E5A82A7D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486645-C85E-125F-D351-C88CE99FA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019D1-B317-703B-88A7-2A869FCA9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9717-8CCD-409A-BA45-69639376E657}" type="datetimeFigureOut">
              <a:rPr lang="zh-CN" altLang="en-US" smtClean="0"/>
              <a:t>2023/1/19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2B795-CF90-5D5B-FD2B-7EF2C26E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77197-E2F9-A3D3-D81B-A83246C0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8452-BD32-45A6-8E84-E05204731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28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78764-253E-FAC6-123B-A7BE19FE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BD954A-F37F-77C7-C63B-A12F6675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69FCA-D372-D26B-A063-FFAC29E85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9717-8CCD-409A-BA45-69639376E657}" type="datetimeFigureOut">
              <a:rPr lang="zh-CN" altLang="en-US" smtClean="0"/>
              <a:t>2023/1/19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21ED05-5DD9-8F75-D044-D3876C58E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246525-A29E-E0B2-1C87-4C4ABD17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8452-BD32-45A6-8E84-E05204731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97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44A702-566A-860A-8C0A-9AC878FB5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FD8F3F-A635-8D64-435E-2D776E73F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66D621-529E-2C11-CAC9-5C7775E19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9717-8CCD-409A-BA45-69639376E657}" type="datetimeFigureOut">
              <a:rPr lang="zh-CN" altLang="en-US" smtClean="0"/>
              <a:t>2023/1/19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206315-0E35-5582-6635-6DD0553C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197D9C-48BC-5EC1-82DE-13681D7C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8452-BD32-45A6-8E84-E05204731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1A1C4-D7C8-E0B5-71E3-A6ADAD2B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CF2ADE-41FD-36DE-CB7E-5E858F0E0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E0DE8B-9FFE-A4EC-228F-AAA006A9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9717-8CCD-409A-BA45-69639376E657}" type="datetimeFigureOut">
              <a:rPr lang="zh-CN" altLang="en-US" smtClean="0"/>
              <a:t>2023/1/19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C2D68-5FFA-37CF-3C94-CC574334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34D5C4-F3FF-19D9-2F4A-DAB9E75D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8452-BD32-45A6-8E84-E05204731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63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939DD-67A6-AF98-B343-C3255373B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549EC6-0390-CE26-B1A2-039B7E6AE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F98D70-E052-DE83-59D2-C67D0E790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9717-8CCD-409A-BA45-69639376E657}" type="datetimeFigureOut">
              <a:rPr lang="zh-CN" altLang="en-US" smtClean="0"/>
              <a:t>2023/1/19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733C7F-0953-4D18-9CDF-BB3CE18A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F5EBC-7257-E4CA-2DD5-39B8B4A3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8452-BD32-45A6-8E84-E05204731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67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4692-A70F-CBAD-ABBE-A3F81499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069CF-A5B5-CCA2-050C-FF54B4F6F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393CF9-1745-8955-8F0B-1E5529762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953216-C637-182E-E5F3-A64702A44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9717-8CCD-409A-BA45-69639376E657}" type="datetimeFigureOut">
              <a:rPr lang="zh-CN" altLang="en-US" smtClean="0"/>
              <a:t>2023/1/19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93BD7D-F0CB-4EAD-B420-81938E2A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A0597A-DA5A-F374-169B-CB0FF3A4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8452-BD32-45A6-8E84-E05204731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85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CC5B4-5F48-1E3C-4106-B140F9D8A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C9BB08-422C-54DD-556C-DCBA43800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0E8B9A-EB0D-F674-EDFE-CB99E9F4F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79CB52-203A-53D6-B43F-58F2B9280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CE1B61-2EB3-0DB0-DDF0-079098CD3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4574AE-27F0-A3D6-91E4-552C7132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9717-8CCD-409A-BA45-69639376E657}" type="datetimeFigureOut">
              <a:rPr lang="zh-CN" altLang="en-US" smtClean="0"/>
              <a:t>2023/1/19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4F7AD0-560C-7B60-9988-60BAEE54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34530D-39D5-E769-71B4-195ADC25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8452-BD32-45A6-8E84-E05204731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79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8F37A-7EDB-0F68-6640-70622844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6DB167-1A00-3D61-BEB7-06E3B7BA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9717-8CCD-409A-BA45-69639376E657}" type="datetimeFigureOut">
              <a:rPr lang="zh-CN" altLang="en-US" smtClean="0"/>
              <a:t>2023/1/19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39DAD1-B89A-D87A-41F5-CE9CB697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BDDD41-07E6-90A7-7478-1154211B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8452-BD32-45A6-8E84-E05204731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9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C92505-BE94-DF5B-FF1C-83583A0D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9717-8CCD-409A-BA45-69639376E657}" type="datetimeFigureOut">
              <a:rPr lang="zh-CN" altLang="en-US" smtClean="0"/>
              <a:t>2023/1/19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62870D-FB6E-56DF-8B8F-B825E88B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F5880E-5226-6D30-A71B-BA12A5E8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8452-BD32-45A6-8E84-E05204731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12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58A43-CABA-8A23-D2B4-AF0D22AD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4EB73-F3FE-9F26-FD32-FD4571318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F90063-82AB-C197-DD17-4E9567269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E6B2C9-F233-1A85-ABC5-337220C67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9717-8CCD-409A-BA45-69639376E657}" type="datetimeFigureOut">
              <a:rPr lang="zh-CN" altLang="en-US" smtClean="0"/>
              <a:t>2023/1/19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7FE005-FDA3-CF4A-A6E7-9C976D62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9D3321-7E74-2A31-C477-C8D46BFA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8452-BD32-45A6-8E84-E05204731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95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1B435-9FD8-F56C-FF3D-90B0146E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8CAB5E-FF80-F9B9-CC91-867D8929B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D63352-2B8A-3E56-EE10-8000234E4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7A6D04-E156-FB15-1920-FA7755DB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9717-8CCD-409A-BA45-69639376E657}" type="datetimeFigureOut">
              <a:rPr lang="zh-CN" altLang="en-US" smtClean="0"/>
              <a:t>2023/1/19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D683E4-43C3-82B6-137F-E20779B8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A77601-EF7A-A409-668C-3128097A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8452-BD32-45A6-8E84-E05204731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48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AE27DA-0478-A039-4061-0B8F45882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44F059-6CB2-AB3D-72FA-FD445114D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61B35E-D89E-2090-CFBB-EF760A2AD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A9717-8CCD-409A-BA45-69639376E657}" type="datetimeFigureOut">
              <a:rPr lang="zh-CN" altLang="en-US" smtClean="0"/>
              <a:t>2023/1/19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FD371-FDB8-1F9E-0FAB-8636400C0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CB591F-6A83-D297-E418-B943CB703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D8452-BD32-45A6-8E84-E05204731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21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云形 3">
            <a:extLst>
              <a:ext uri="{FF2B5EF4-FFF2-40B4-BE49-F238E27FC236}">
                <a16:creationId xmlns:a16="http://schemas.microsoft.com/office/drawing/2014/main" id="{8CAE4AE0-459D-2ECD-FF35-9AA794DDD6E3}"/>
              </a:ext>
            </a:extLst>
          </p:cNvPr>
          <p:cNvSpPr/>
          <p:nvPr/>
        </p:nvSpPr>
        <p:spPr>
          <a:xfrm>
            <a:off x="1833012" y="1193159"/>
            <a:ext cx="6724288" cy="2822333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3936 w 54616"/>
              <a:gd name="connsiteY0" fmla="*/ 43842 h 72832"/>
              <a:gd name="connsiteX1" fmla="*/ 5659 w 54616"/>
              <a:gd name="connsiteY1" fmla="*/ 36379 h 72832"/>
              <a:gd name="connsiteX2" fmla="*/ 14041 w 54616"/>
              <a:gd name="connsiteY2" fmla="*/ 34674 h 72832"/>
              <a:gd name="connsiteX3" fmla="*/ 22492 w 54616"/>
              <a:gd name="connsiteY3" fmla="*/ 32904 h 72832"/>
              <a:gd name="connsiteX4" fmla="*/ 25785 w 54616"/>
              <a:gd name="connsiteY4" fmla="*/ 29672 h 72832"/>
              <a:gd name="connsiteX5" fmla="*/ 29869 w 54616"/>
              <a:gd name="connsiteY5" fmla="*/ 31953 h 72832"/>
              <a:gd name="connsiteX6" fmla="*/ 54528 w 54616"/>
              <a:gd name="connsiteY6" fmla="*/ 31 h 72832"/>
              <a:gd name="connsiteX7" fmla="*/ 38354 w 54616"/>
              <a:gd name="connsiteY7" fmla="*/ 35048 h 72832"/>
              <a:gd name="connsiteX8" fmla="*/ 42018 w 54616"/>
              <a:gd name="connsiteY8" fmla="*/ 39790 h 72832"/>
              <a:gd name="connsiteX9" fmla="*/ 41854 w 54616"/>
              <a:gd name="connsiteY9" fmla="*/ 44932 h 72832"/>
              <a:gd name="connsiteX10" fmla="*/ 43052 w 54616"/>
              <a:gd name="connsiteY10" fmla="*/ 52794 h 72832"/>
              <a:gd name="connsiteX11" fmla="*/ 37440 w 54616"/>
              <a:gd name="connsiteY11" fmla="*/ 59676 h 72832"/>
              <a:gd name="connsiteX12" fmla="*/ 35431 w 54616"/>
              <a:gd name="connsiteY12" fmla="*/ 65573 h 72832"/>
              <a:gd name="connsiteX13" fmla="*/ 28591 w 54616"/>
              <a:gd name="connsiteY13" fmla="*/ 66287 h 72832"/>
              <a:gd name="connsiteX14" fmla="*/ 23703 w 54616"/>
              <a:gd name="connsiteY14" fmla="*/ 72578 h 72832"/>
              <a:gd name="connsiteX15" fmla="*/ 16516 w 54616"/>
              <a:gd name="connsiteY15" fmla="*/ 68738 h 72832"/>
              <a:gd name="connsiteX16" fmla="*/ 5840 w 54616"/>
              <a:gd name="connsiteY16" fmla="*/ 64944 h 72832"/>
              <a:gd name="connsiteX17" fmla="*/ 1146 w 54616"/>
              <a:gd name="connsiteY17" fmla="*/ 60722 h 72832"/>
              <a:gd name="connsiteX18" fmla="*/ 2149 w 54616"/>
              <a:gd name="connsiteY18" fmla="*/ 55023 h 72832"/>
              <a:gd name="connsiteX19" fmla="*/ 31 w 54616"/>
              <a:gd name="connsiteY19" fmla="*/ 49176 h 72832"/>
              <a:gd name="connsiteX20" fmla="*/ 3899 w 54616"/>
              <a:gd name="connsiteY20" fmla="*/ 43979 h 72832"/>
              <a:gd name="connsiteX21" fmla="*/ 3936 w 54616"/>
              <a:gd name="connsiteY21" fmla="*/ 43842 h 72832"/>
              <a:gd name="connsiteX0" fmla="*/ 4729 w 54616"/>
              <a:gd name="connsiteY0" fmla="*/ 55649 h 72832"/>
              <a:gd name="connsiteX1" fmla="*/ 2196 w 54616"/>
              <a:gd name="connsiteY1" fmla="*/ 54852 h 72832"/>
              <a:gd name="connsiteX2" fmla="*/ 6964 w 54616"/>
              <a:gd name="connsiteY2" fmla="*/ 64371 h 72832"/>
              <a:gd name="connsiteX3" fmla="*/ 5856 w 54616"/>
              <a:gd name="connsiteY3" fmla="*/ 64752 h 72832"/>
              <a:gd name="connsiteX4" fmla="*/ 16514 w 54616"/>
              <a:gd name="connsiteY4" fmla="*/ 68562 h 72832"/>
              <a:gd name="connsiteX5" fmla="*/ 15846 w 54616"/>
              <a:gd name="connsiteY5" fmla="*/ 66822 h 72832"/>
              <a:gd name="connsiteX6" fmla="*/ 28863 w 54616"/>
              <a:gd name="connsiteY6" fmla="*/ 64223 h 72832"/>
              <a:gd name="connsiteX7" fmla="*/ 28596 w 54616"/>
              <a:gd name="connsiteY7" fmla="*/ 66132 h 72832"/>
              <a:gd name="connsiteX8" fmla="*/ 34165 w 54616"/>
              <a:gd name="connsiteY8" fmla="*/ 52426 h 72832"/>
              <a:gd name="connsiteX9" fmla="*/ 37416 w 54616"/>
              <a:gd name="connsiteY9" fmla="*/ 59562 h 72832"/>
              <a:gd name="connsiteX10" fmla="*/ 41834 w 54616"/>
              <a:gd name="connsiteY10" fmla="*/ 44826 h 72832"/>
              <a:gd name="connsiteX11" fmla="*/ 40386 w 54616"/>
              <a:gd name="connsiteY11" fmla="*/ 47502 h 72832"/>
              <a:gd name="connsiteX12" fmla="*/ 38360 w 54616"/>
              <a:gd name="connsiteY12" fmla="*/ 34898 h 72832"/>
              <a:gd name="connsiteX13" fmla="*/ 38436 w 54616"/>
              <a:gd name="connsiteY13" fmla="*/ 36162 h 72832"/>
              <a:gd name="connsiteX14" fmla="*/ 29114 w 54616"/>
              <a:gd name="connsiteY14" fmla="*/ 33424 h 72832"/>
              <a:gd name="connsiteX15" fmla="*/ 29856 w 54616"/>
              <a:gd name="connsiteY15" fmla="*/ 31812 h 72832"/>
              <a:gd name="connsiteX16" fmla="*/ 22177 w 54616"/>
              <a:gd name="connsiteY16" fmla="*/ 34192 h 72832"/>
              <a:gd name="connsiteX17" fmla="*/ 22536 w 54616"/>
              <a:gd name="connsiteY17" fmla="*/ 32802 h 72832"/>
              <a:gd name="connsiteX18" fmla="*/ 14036 w 54616"/>
              <a:gd name="connsiteY18" fmla="*/ 34664 h 72832"/>
              <a:gd name="connsiteX19" fmla="*/ 15336 w 54616"/>
              <a:gd name="connsiteY19" fmla="*/ 36012 h 72832"/>
              <a:gd name="connsiteX20" fmla="*/ 4163 w 54616"/>
              <a:gd name="connsiteY20" fmla="*/ 45261 h 72832"/>
              <a:gd name="connsiteX21" fmla="*/ 3936 w 54616"/>
              <a:gd name="connsiteY21" fmla="*/ 43842 h 72832"/>
              <a:gd name="connsiteX0" fmla="*/ 3936 w 90626"/>
              <a:gd name="connsiteY0" fmla="*/ 43842 h 72832"/>
              <a:gd name="connsiteX1" fmla="*/ 5659 w 90626"/>
              <a:gd name="connsiteY1" fmla="*/ 36379 h 72832"/>
              <a:gd name="connsiteX2" fmla="*/ 14041 w 90626"/>
              <a:gd name="connsiteY2" fmla="*/ 34674 h 72832"/>
              <a:gd name="connsiteX3" fmla="*/ 22492 w 90626"/>
              <a:gd name="connsiteY3" fmla="*/ 32904 h 72832"/>
              <a:gd name="connsiteX4" fmla="*/ 25785 w 90626"/>
              <a:gd name="connsiteY4" fmla="*/ 29672 h 72832"/>
              <a:gd name="connsiteX5" fmla="*/ 29869 w 90626"/>
              <a:gd name="connsiteY5" fmla="*/ 31953 h 72832"/>
              <a:gd name="connsiteX6" fmla="*/ 54528 w 90626"/>
              <a:gd name="connsiteY6" fmla="*/ 31 h 72832"/>
              <a:gd name="connsiteX7" fmla="*/ 38354 w 90626"/>
              <a:gd name="connsiteY7" fmla="*/ 35048 h 72832"/>
              <a:gd name="connsiteX8" fmla="*/ 42018 w 90626"/>
              <a:gd name="connsiteY8" fmla="*/ 39790 h 72832"/>
              <a:gd name="connsiteX9" fmla="*/ 41854 w 90626"/>
              <a:gd name="connsiteY9" fmla="*/ 44932 h 72832"/>
              <a:gd name="connsiteX10" fmla="*/ 90623 w 90626"/>
              <a:gd name="connsiteY10" fmla="*/ 61870 h 72832"/>
              <a:gd name="connsiteX11" fmla="*/ 37440 w 90626"/>
              <a:gd name="connsiteY11" fmla="*/ 59676 h 72832"/>
              <a:gd name="connsiteX12" fmla="*/ 35431 w 90626"/>
              <a:gd name="connsiteY12" fmla="*/ 65573 h 72832"/>
              <a:gd name="connsiteX13" fmla="*/ 28591 w 90626"/>
              <a:gd name="connsiteY13" fmla="*/ 66287 h 72832"/>
              <a:gd name="connsiteX14" fmla="*/ 23703 w 90626"/>
              <a:gd name="connsiteY14" fmla="*/ 72578 h 72832"/>
              <a:gd name="connsiteX15" fmla="*/ 16516 w 90626"/>
              <a:gd name="connsiteY15" fmla="*/ 68738 h 72832"/>
              <a:gd name="connsiteX16" fmla="*/ 5840 w 90626"/>
              <a:gd name="connsiteY16" fmla="*/ 64944 h 72832"/>
              <a:gd name="connsiteX17" fmla="*/ 1146 w 90626"/>
              <a:gd name="connsiteY17" fmla="*/ 60722 h 72832"/>
              <a:gd name="connsiteX18" fmla="*/ 2149 w 90626"/>
              <a:gd name="connsiteY18" fmla="*/ 55023 h 72832"/>
              <a:gd name="connsiteX19" fmla="*/ 31 w 90626"/>
              <a:gd name="connsiteY19" fmla="*/ 49176 h 72832"/>
              <a:gd name="connsiteX20" fmla="*/ 3899 w 90626"/>
              <a:gd name="connsiteY20" fmla="*/ 43979 h 72832"/>
              <a:gd name="connsiteX21" fmla="*/ 3936 w 90626"/>
              <a:gd name="connsiteY21" fmla="*/ 43842 h 72832"/>
              <a:gd name="connsiteX0" fmla="*/ 4729 w 90626"/>
              <a:gd name="connsiteY0" fmla="*/ 55649 h 72832"/>
              <a:gd name="connsiteX1" fmla="*/ 2196 w 90626"/>
              <a:gd name="connsiteY1" fmla="*/ 54852 h 72832"/>
              <a:gd name="connsiteX2" fmla="*/ 6964 w 90626"/>
              <a:gd name="connsiteY2" fmla="*/ 64371 h 72832"/>
              <a:gd name="connsiteX3" fmla="*/ 5856 w 90626"/>
              <a:gd name="connsiteY3" fmla="*/ 64752 h 72832"/>
              <a:gd name="connsiteX4" fmla="*/ 16514 w 90626"/>
              <a:gd name="connsiteY4" fmla="*/ 68562 h 72832"/>
              <a:gd name="connsiteX5" fmla="*/ 15846 w 90626"/>
              <a:gd name="connsiteY5" fmla="*/ 66822 h 72832"/>
              <a:gd name="connsiteX6" fmla="*/ 28863 w 90626"/>
              <a:gd name="connsiteY6" fmla="*/ 64223 h 72832"/>
              <a:gd name="connsiteX7" fmla="*/ 28596 w 90626"/>
              <a:gd name="connsiteY7" fmla="*/ 66132 h 72832"/>
              <a:gd name="connsiteX8" fmla="*/ 34165 w 90626"/>
              <a:gd name="connsiteY8" fmla="*/ 52426 h 72832"/>
              <a:gd name="connsiteX9" fmla="*/ 37416 w 90626"/>
              <a:gd name="connsiteY9" fmla="*/ 59562 h 72832"/>
              <a:gd name="connsiteX10" fmla="*/ 41834 w 90626"/>
              <a:gd name="connsiteY10" fmla="*/ 44826 h 72832"/>
              <a:gd name="connsiteX11" fmla="*/ 40386 w 90626"/>
              <a:gd name="connsiteY11" fmla="*/ 47502 h 72832"/>
              <a:gd name="connsiteX12" fmla="*/ 38360 w 90626"/>
              <a:gd name="connsiteY12" fmla="*/ 34898 h 72832"/>
              <a:gd name="connsiteX13" fmla="*/ 38436 w 90626"/>
              <a:gd name="connsiteY13" fmla="*/ 36162 h 72832"/>
              <a:gd name="connsiteX14" fmla="*/ 29114 w 90626"/>
              <a:gd name="connsiteY14" fmla="*/ 33424 h 72832"/>
              <a:gd name="connsiteX15" fmla="*/ 29856 w 90626"/>
              <a:gd name="connsiteY15" fmla="*/ 31812 h 72832"/>
              <a:gd name="connsiteX16" fmla="*/ 22177 w 90626"/>
              <a:gd name="connsiteY16" fmla="*/ 34192 h 72832"/>
              <a:gd name="connsiteX17" fmla="*/ 22536 w 90626"/>
              <a:gd name="connsiteY17" fmla="*/ 32802 h 72832"/>
              <a:gd name="connsiteX18" fmla="*/ 14036 w 90626"/>
              <a:gd name="connsiteY18" fmla="*/ 34664 h 72832"/>
              <a:gd name="connsiteX19" fmla="*/ 15336 w 90626"/>
              <a:gd name="connsiteY19" fmla="*/ 36012 h 72832"/>
              <a:gd name="connsiteX20" fmla="*/ 4163 w 90626"/>
              <a:gd name="connsiteY20" fmla="*/ 45261 h 72832"/>
              <a:gd name="connsiteX21" fmla="*/ 3936 w 90626"/>
              <a:gd name="connsiteY21" fmla="*/ 43842 h 72832"/>
              <a:gd name="connsiteX0" fmla="*/ 36223 w 122913"/>
              <a:gd name="connsiteY0" fmla="*/ 43842 h 72832"/>
              <a:gd name="connsiteX1" fmla="*/ 37946 w 122913"/>
              <a:gd name="connsiteY1" fmla="*/ 36379 h 72832"/>
              <a:gd name="connsiteX2" fmla="*/ 46328 w 122913"/>
              <a:gd name="connsiteY2" fmla="*/ 34674 h 72832"/>
              <a:gd name="connsiteX3" fmla="*/ 54779 w 122913"/>
              <a:gd name="connsiteY3" fmla="*/ 32904 h 72832"/>
              <a:gd name="connsiteX4" fmla="*/ 58072 w 122913"/>
              <a:gd name="connsiteY4" fmla="*/ 29672 h 72832"/>
              <a:gd name="connsiteX5" fmla="*/ 62156 w 122913"/>
              <a:gd name="connsiteY5" fmla="*/ 31953 h 72832"/>
              <a:gd name="connsiteX6" fmla="*/ 86815 w 122913"/>
              <a:gd name="connsiteY6" fmla="*/ 31 h 72832"/>
              <a:gd name="connsiteX7" fmla="*/ 70641 w 122913"/>
              <a:gd name="connsiteY7" fmla="*/ 35048 h 72832"/>
              <a:gd name="connsiteX8" fmla="*/ 74305 w 122913"/>
              <a:gd name="connsiteY8" fmla="*/ 39790 h 72832"/>
              <a:gd name="connsiteX9" fmla="*/ 74141 w 122913"/>
              <a:gd name="connsiteY9" fmla="*/ 44932 h 72832"/>
              <a:gd name="connsiteX10" fmla="*/ 122910 w 122913"/>
              <a:gd name="connsiteY10" fmla="*/ 61870 h 72832"/>
              <a:gd name="connsiteX11" fmla="*/ 69727 w 122913"/>
              <a:gd name="connsiteY11" fmla="*/ 59676 h 72832"/>
              <a:gd name="connsiteX12" fmla="*/ 67718 w 122913"/>
              <a:gd name="connsiteY12" fmla="*/ 65573 h 72832"/>
              <a:gd name="connsiteX13" fmla="*/ 60878 w 122913"/>
              <a:gd name="connsiteY13" fmla="*/ 66287 h 72832"/>
              <a:gd name="connsiteX14" fmla="*/ 55990 w 122913"/>
              <a:gd name="connsiteY14" fmla="*/ 72578 h 72832"/>
              <a:gd name="connsiteX15" fmla="*/ 48803 w 122913"/>
              <a:gd name="connsiteY15" fmla="*/ 68738 h 72832"/>
              <a:gd name="connsiteX16" fmla="*/ 38127 w 122913"/>
              <a:gd name="connsiteY16" fmla="*/ 64944 h 72832"/>
              <a:gd name="connsiteX17" fmla="*/ 4 w 122913"/>
              <a:gd name="connsiteY17" fmla="*/ 64352 h 72832"/>
              <a:gd name="connsiteX18" fmla="*/ 34436 w 122913"/>
              <a:gd name="connsiteY18" fmla="*/ 55023 h 72832"/>
              <a:gd name="connsiteX19" fmla="*/ 32318 w 122913"/>
              <a:gd name="connsiteY19" fmla="*/ 49176 h 72832"/>
              <a:gd name="connsiteX20" fmla="*/ 36186 w 122913"/>
              <a:gd name="connsiteY20" fmla="*/ 43979 h 72832"/>
              <a:gd name="connsiteX21" fmla="*/ 36223 w 122913"/>
              <a:gd name="connsiteY21" fmla="*/ 43842 h 72832"/>
              <a:gd name="connsiteX0" fmla="*/ 37016 w 122913"/>
              <a:gd name="connsiteY0" fmla="*/ 55649 h 72832"/>
              <a:gd name="connsiteX1" fmla="*/ 34483 w 122913"/>
              <a:gd name="connsiteY1" fmla="*/ 54852 h 72832"/>
              <a:gd name="connsiteX2" fmla="*/ 39251 w 122913"/>
              <a:gd name="connsiteY2" fmla="*/ 64371 h 72832"/>
              <a:gd name="connsiteX3" fmla="*/ 38143 w 122913"/>
              <a:gd name="connsiteY3" fmla="*/ 64752 h 72832"/>
              <a:gd name="connsiteX4" fmla="*/ 48801 w 122913"/>
              <a:gd name="connsiteY4" fmla="*/ 68562 h 72832"/>
              <a:gd name="connsiteX5" fmla="*/ 48133 w 122913"/>
              <a:gd name="connsiteY5" fmla="*/ 66822 h 72832"/>
              <a:gd name="connsiteX6" fmla="*/ 61150 w 122913"/>
              <a:gd name="connsiteY6" fmla="*/ 64223 h 72832"/>
              <a:gd name="connsiteX7" fmla="*/ 60883 w 122913"/>
              <a:gd name="connsiteY7" fmla="*/ 66132 h 72832"/>
              <a:gd name="connsiteX8" fmla="*/ 66452 w 122913"/>
              <a:gd name="connsiteY8" fmla="*/ 52426 h 72832"/>
              <a:gd name="connsiteX9" fmla="*/ 69703 w 122913"/>
              <a:gd name="connsiteY9" fmla="*/ 59562 h 72832"/>
              <a:gd name="connsiteX10" fmla="*/ 74121 w 122913"/>
              <a:gd name="connsiteY10" fmla="*/ 44826 h 72832"/>
              <a:gd name="connsiteX11" fmla="*/ 72673 w 122913"/>
              <a:gd name="connsiteY11" fmla="*/ 47502 h 72832"/>
              <a:gd name="connsiteX12" fmla="*/ 70647 w 122913"/>
              <a:gd name="connsiteY12" fmla="*/ 34898 h 72832"/>
              <a:gd name="connsiteX13" fmla="*/ 70723 w 122913"/>
              <a:gd name="connsiteY13" fmla="*/ 36162 h 72832"/>
              <a:gd name="connsiteX14" fmla="*/ 61401 w 122913"/>
              <a:gd name="connsiteY14" fmla="*/ 33424 h 72832"/>
              <a:gd name="connsiteX15" fmla="*/ 62143 w 122913"/>
              <a:gd name="connsiteY15" fmla="*/ 31812 h 72832"/>
              <a:gd name="connsiteX16" fmla="*/ 54464 w 122913"/>
              <a:gd name="connsiteY16" fmla="*/ 34192 h 72832"/>
              <a:gd name="connsiteX17" fmla="*/ 54823 w 122913"/>
              <a:gd name="connsiteY17" fmla="*/ 32802 h 72832"/>
              <a:gd name="connsiteX18" fmla="*/ 46323 w 122913"/>
              <a:gd name="connsiteY18" fmla="*/ 34664 h 72832"/>
              <a:gd name="connsiteX19" fmla="*/ 47623 w 122913"/>
              <a:gd name="connsiteY19" fmla="*/ 36012 h 72832"/>
              <a:gd name="connsiteX20" fmla="*/ 36450 w 122913"/>
              <a:gd name="connsiteY20" fmla="*/ 45261 h 72832"/>
              <a:gd name="connsiteX21" fmla="*/ 36223 w 122913"/>
              <a:gd name="connsiteY21" fmla="*/ 43842 h 72832"/>
              <a:gd name="connsiteX0" fmla="*/ 36223 w 122913"/>
              <a:gd name="connsiteY0" fmla="*/ 43842 h 72832"/>
              <a:gd name="connsiteX1" fmla="*/ 13775 w 122913"/>
              <a:gd name="connsiteY1" fmla="*/ 13871 h 72832"/>
              <a:gd name="connsiteX2" fmla="*/ 46328 w 122913"/>
              <a:gd name="connsiteY2" fmla="*/ 34674 h 72832"/>
              <a:gd name="connsiteX3" fmla="*/ 54779 w 122913"/>
              <a:gd name="connsiteY3" fmla="*/ 32904 h 72832"/>
              <a:gd name="connsiteX4" fmla="*/ 58072 w 122913"/>
              <a:gd name="connsiteY4" fmla="*/ 29672 h 72832"/>
              <a:gd name="connsiteX5" fmla="*/ 62156 w 122913"/>
              <a:gd name="connsiteY5" fmla="*/ 31953 h 72832"/>
              <a:gd name="connsiteX6" fmla="*/ 86815 w 122913"/>
              <a:gd name="connsiteY6" fmla="*/ 31 h 72832"/>
              <a:gd name="connsiteX7" fmla="*/ 70641 w 122913"/>
              <a:gd name="connsiteY7" fmla="*/ 35048 h 72832"/>
              <a:gd name="connsiteX8" fmla="*/ 74305 w 122913"/>
              <a:gd name="connsiteY8" fmla="*/ 39790 h 72832"/>
              <a:gd name="connsiteX9" fmla="*/ 74141 w 122913"/>
              <a:gd name="connsiteY9" fmla="*/ 44932 h 72832"/>
              <a:gd name="connsiteX10" fmla="*/ 122910 w 122913"/>
              <a:gd name="connsiteY10" fmla="*/ 61870 h 72832"/>
              <a:gd name="connsiteX11" fmla="*/ 69727 w 122913"/>
              <a:gd name="connsiteY11" fmla="*/ 59676 h 72832"/>
              <a:gd name="connsiteX12" fmla="*/ 67718 w 122913"/>
              <a:gd name="connsiteY12" fmla="*/ 65573 h 72832"/>
              <a:gd name="connsiteX13" fmla="*/ 60878 w 122913"/>
              <a:gd name="connsiteY13" fmla="*/ 66287 h 72832"/>
              <a:gd name="connsiteX14" fmla="*/ 55990 w 122913"/>
              <a:gd name="connsiteY14" fmla="*/ 72578 h 72832"/>
              <a:gd name="connsiteX15" fmla="*/ 48803 w 122913"/>
              <a:gd name="connsiteY15" fmla="*/ 68738 h 72832"/>
              <a:gd name="connsiteX16" fmla="*/ 38127 w 122913"/>
              <a:gd name="connsiteY16" fmla="*/ 64944 h 72832"/>
              <a:gd name="connsiteX17" fmla="*/ 4 w 122913"/>
              <a:gd name="connsiteY17" fmla="*/ 64352 h 72832"/>
              <a:gd name="connsiteX18" fmla="*/ 34436 w 122913"/>
              <a:gd name="connsiteY18" fmla="*/ 55023 h 72832"/>
              <a:gd name="connsiteX19" fmla="*/ 32318 w 122913"/>
              <a:gd name="connsiteY19" fmla="*/ 49176 h 72832"/>
              <a:gd name="connsiteX20" fmla="*/ 36186 w 122913"/>
              <a:gd name="connsiteY20" fmla="*/ 43979 h 72832"/>
              <a:gd name="connsiteX21" fmla="*/ 36223 w 122913"/>
              <a:gd name="connsiteY21" fmla="*/ 43842 h 72832"/>
              <a:gd name="connsiteX0" fmla="*/ 37016 w 122913"/>
              <a:gd name="connsiteY0" fmla="*/ 55649 h 72832"/>
              <a:gd name="connsiteX1" fmla="*/ 34483 w 122913"/>
              <a:gd name="connsiteY1" fmla="*/ 54852 h 72832"/>
              <a:gd name="connsiteX2" fmla="*/ 39251 w 122913"/>
              <a:gd name="connsiteY2" fmla="*/ 64371 h 72832"/>
              <a:gd name="connsiteX3" fmla="*/ 38143 w 122913"/>
              <a:gd name="connsiteY3" fmla="*/ 64752 h 72832"/>
              <a:gd name="connsiteX4" fmla="*/ 48801 w 122913"/>
              <a:gd name="connsiteY4" fmla="*/ 68562 h 72832"/>
              <a:gd name="connsiteX5" fmla="*/ 48133 w 122913"/>
              <a:gd name="connsiteY5" fmla="*/ 66822 h 72832"/>
              <a:gd name="connsiteX6" fmla="*/ 61150 w 122913"/>
              <a:gd name="connsiteY6" fmla="*/ 64223 h 72832"/>
              <a:gd name="connsiteX7" fmla="*/ 60883 w 122913"/>
              <a:gd name="connsiteY7" fmla="*/ 66132 h 72832"/>
              <a:gd name="connsiteX8" fmla="*/ 66452 w 122913"/>
              <a:gd name="connsiteY8" fmla="*/ 52426 h 72832"/>
              <a:gd name="connsiteX9" fmla="*/ 69703 w 122913"/>
              <a:gd name="connsiteY9" fmla="*/ 59562 h 72832"/>
              <a:gd name="connsiteX10" fmla="*/ 74121 w 122913"/>
              <a:gd name="connsiteY10" fmla="*/ 44826 h 72832"/>
              <a:gd name="connsiteX11" fmla="*/ 72673 w 122913"/>
              <a:gd name="connsiteY11" fmla="*/ 47502 h 72832"/>
              <a:gd name="connsiteX12" fmla="*/ 70647 w 122913"/>
              <a:gd name="connsiteY12" fmla="*/ 34898 h 72832"/>
              <a:gd name="connsiteX13" fmla="*/ 70723 w 122913"/>
              <a:gd name="connsiteY13" fmla="*/ 36162 h 72832"/>
              <a:gd name="connsiteX14" fmla="*/ 61401 w 122913"/>
              <a:gd name="connsiteY14" fmla="*/ 33424 h 72832"/>
              <a:gd name="connsiteX15" fmla="*/ 62143 w 122913"/>
              <a:gd name="connsiteY15" fmla="*/ 31812 h 72832"/>
              <a:gd name="connsiteX16" fmla="*/ 54464 w 122913"/>
              <a:gd name="connsiteY16" fmla="*/ 34192 h 72832"/>
              <a:gd name="connsiteX17" fmla="*/ 54823 w 122913"/>
              <a:gd name="connsiteY17" fmla="*/ 32802 h 72832"/>
              <a:gd name="connsiteX18" fmla="*/ 46323 w 122913"/>
              <a:gd name="connsiteY18" fmla="*/ 34664 h 72832"/>
              <a:gd name="connsiteX19" fmla="*/ 47623 w 122913"/>
              <a:gd name="connsiteY19" fmla="*/ 36012 h 72832"/>
              <a:gd name="connsiteX20" fmla="*/ 36450 w 122913"/>
              <a:gd name="connsiteY20" fmla="*/ 45261 h 72832"/>
              <a:gd name="connsiteX21" fmla="*/ 36223 w 122913"/>
              <a:gd name="connsiteY21" fmla="*/ 43842 h 7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2913" h="72832">
                <a:moveTo>
                  <a:pt x="36223" y="43842"/>
                </a:moveTo>
                <a:cubicBezTo>
                  <a:pt x="35952" y="41129"/>
                  <a:pt x="12413" y="15885"/>
                  <a:pt x="13775" y="13871"/>
                </a:cubicBezTo>
                <a:cubicBezTo>
                  <a:pt x="15927" y="10690"/>
                  <a:pt x="43587" y="32489"/>
                  <a:pt x="46328" y="34674"/>
                </a:cubicBezTo>
                <a:cubicBezTo>
                  <a:pt x="48001" y="30381"/>
                  <a:pt x="52237" y="29494"/>
                  <a:pt x="54779" y="32904"/>
                </a:cubicBezTo>
                <a:cubicBezTo>
                  <a:pt x="55420" y="31155"/>
                  <a:pt x="56651" y="29946"/>
                  <a:pt x="58072" y="29672"/>
                </a:cubicBezTo>
                <a:cubicBezTo>
                  <a:pt x="59636" y="29370"/>
                  <a:pt x="61198" y="30242"/>
                  <a:pt x="62156" y="31953"/>
                </a:cubicBezTo>
                <a:cubicBezTo>
                  <a:pt x="63538" y="29739"/>
                  <a:pt x="84853" y="-1119"/>
                  <a:pt x="86815" y="31"/>
                </a:cubicBezTo>
                <a:cubicBezTo>
                  <a:pt x="88310" y="907"/>
                  <a:pt x="70353" y="32872"/>
                  <a:pt x="70641" y="35048"/>
                </a:cubicBezTo>
                <a:cubicBezTo>
                  <a:pt x="72369" y="35690"/>
                  <a:pt x="73745" y="37470"/>
                  <a:pt x="74305" y="39790"/>
                </a:cubicBezTo>
                <a:cubicBezTo>
                  <a:pt x="74712" y="41474"/>
                  <a:pt x="74654" y="43303"/>
                  <a:pt x="74141" y="44932"/>
                </a:cubicBezTo>
                <a:cubicBezTo>
                  <a:pt x="75402" y="47166"/>
                  <a:pt x="123414" y="59138"/>
                  <a:pt x="122910" y="61870"/>
                </a:cubicBezTo>
                <a:cubicBezTo>
                  <a:pt x="122240" y="65502"/>
                  <a:pt x="72451" y="59146"/>
                  <a:pt x="69727" y="59676"/>
                </a:cubicBezTo>
                <a:cubicBezTo>
                  <a:pt x="69714" y="61943"/>
                  <a:pt x="68981" y="64093"/>
                  <a:pt x="67718" y="65573"/>
                </a:cubicBezTo>
                <a:cubicBezTo>
                  <a:pt x="65799" y="67822"/>
                  <a:pt x="63027" y="68111"/>
                  <a:pt x="60878" y="66287"/>
                </a:cubicBezTo>
                <a:cubicBezTo>
                  <a:pt x="60183" y="69420"/>
                  <a:pt x="58322" y="71815"/>
                  <a:pt x="55990" y="72578"/>
                </a:cubicBezTo>
                <a:cubicBezTo>
                  <a:pt x="53242" y="73477"/>
                  <a:pt x="50374" y="71945"/>
                  <a:pt x="48803" y="68738"/>
                </a:cubicBezTo>
                <a:cubicBezTo>
                  <a:pt x="45095" y="71782"/>
                  <a:pt x="40279" y="70071"/>
                  <a:pt x="38127" y="64944"/>
                </a:cubicBezTo>
                <a:cubicBezTo>
                  <a:pt x="36013" y="65281"/>
                  <a:pt x="599" y="67126"/>
                  <a:pt x="4" y="64352"/>
                </a:cubicBezTo>
                <a:cubicBezTo>
                  <a:pt x="-427" y="62345"/>
                  <a:pt x="33383" y="56549"/>
                  <a:pt x="34436" y="55023"/>
                </a:cubicBezTo>
                <a:cubicBezTo>
                  <a:pt x="32942" y="53826"/>
                  <a:pt x="32110" y="51529"/>
                  <a:pt x="32318" y="49176"/>
                </a:cubicBezTo>
                <a:cubicBezTo>
                  <a:pt x="32562" y="46421"/>
                  <a:pt x="34168" y="44263"/>
                  <a:pt x="36186" y="43979"/>
                </a:cubicBezTo>
                <a:cubicBezTo>
                  <a:pt x="36198" y="43933"/>
                  <a:pt x="36211" y="43888"/>
                  <a:pt x="36223" y="43842"/>
                </a:cubicBezTo>
                <a:close/>
              </a:path>
              <a:path w="122913" h="72832" fill="none" extrusionOk="0">
                <a:moveTo>
                  <a:pt x="37016" y="55649"/>
                </a:moveTo>
                <a:cubicBezTo>
                  <a:pt x="36132" y="55743"/>
                  <a:pt x="35248" y="55465"/>
                  <a:pt x="34483" y="54852"/>
                </a:cubicBezTo>
                <a:moveTo>
                  <a:pt x="39251" y="64371"/>
                </a:moveTo>
                <a:cubicBezTo>
                  <a:pt x="38896" y="64564"/>
                  <a:pt x="38523" y="64692"/>
                  <a:pt x="38143" y="64752"/>
                </a:cubicBezTo>
                <a:moveTo>
                  <a:pt x="48801" y="68562"/>
                </a:moveTo>
                <a:cubicBezTo>
                  <a:pt x="48534" y="68016"/>
                  <a:pt x="48310" y="67433"/>
                  <a:pt x="48133" y="66822"/>
                </a:cubicBezTo>
                <a:moveTo>
                  <a:pt x="61150" y="64223"/>
                </a:moveTo>
                <a:cubicBezTo>
                  <a:pt x="61111" y="64870"/>
                  <a:pt x="61021" y="65510"/>
                  <a:pt x="60883" y="66132"/>
                </a:cubicBezTo>
                <a:moveTo>
                  <a:pt x="66452" y="52426"/>
                </a:moveTo>
                <a:cubicBezTo>
                  <a:pt x="68456" y="53754"/>
                  <a:pt x="69721" y="56530"/>
                  <a:pt x="69703" y="59562"/>
                </a:cubicBezTo>
                <a:moveTo>
                  <a:pt x="74121" y="44826"/>
                </a:moveTo>
                <a:cubicBezTo>
                  <a:pt x="73796" y="45858"/>
                  <a:pt x="73301" y="46774"/>
                  <a:pt x="72673" y="47502"/>
                </a:cubicBezTo>
                <a:moveTo>
                  <a:pt x="70647" y="34898"/>
                </a:moveTo>
                <a:cubicBezTo>
                  <a:pt x="70702" y="35315"/>
                  <a:pt x="70728" y="35738"/>
                  <a:pt x="70723" y="36162"/>
                </a:cubicBezTo>
                <a:moveTo>
                  <a:pt x="61401" y="33424"/>
                </a:moveTo>
                <a:cubicBezTo>
                  <a:pt x="61590" y="32841"/>
                  <a:pt x="61839" y="32298"/>
                  <a:pt x="62143" y="31812"/>
                </a:cubicBezTo>
                <a:moveTo>
                  <a:pt x="54464" y="34192"/>
                </a:moveTo>
                <a:cubicBezTo>
                  <a:pt x="54541" y="33710"/>
                  <a:pt x="54662" y="33243"/>
                  <a:pt x="54823" y="32802"/>
                </a:cubicBezTo>
                <a:moveTo>
                  <a:pt x="46323" y="34664"/>
                </a:moveTo>
                <a:cubicBezTo>
                  <a:pt x="46795" y="35040"/>
                  <a:pt x="47231" y="35493"/>
                  <a:pt x="47623" y="36012"/>
                </a:cubicBezTo>
                <a:moveTo>
                  <a:pt x="36450" y="45261"/>
                </a:moveTo>
                <a:cubicBezTo>
                  <a:pt x="36347" y="44797"/>
                  <a:pt x="36271" y="44323"/>
                  <a:pt x="36223" y="43842"/>
                </a:cubicBezTo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05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Annika.Zhou</dc:creator>
  <cp:lastModifiedBy>Annika.Zhou</cp:lastModifiedBy>
  <cp:revision>1</cp:revision>
  <dcterms:created xsi:type="dcterms:W3CDTF">2023-01-19T06:19:50Z</dcterms:created>
  <dcterms:modified xsi:type="dcterms:W3CDTF">2023-01-19T06:20:24Z</dcterms:modified>
</cp:coreProperties>
</file>