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14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777A82-1F47-461A-B64E-6B7DFFBA55B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628470-75AF-47DD-B1A9-FC4AEF66AB2D}">
      <dgm:prSet phldrT="[Text]"/>
      <dgm:spPr/>
      <dgm:t>
        <a:bodyPr/>
        <a:lstStyle/>
        <a:p>
          <a:r>
            <a:rPr lang="en-US" altLang="zh-CN" dirty="0" smtClean="0"/>
            <a:t>P</a:t>
          </a:r>
          <a:r>
            <a:rPr lang="en-US" dirty="0" smtClean="0"/>
            <a:t>resident</a:t>
          </a:r>
          <a:endParaRPr lang="en-US" dirty="0"/>
        </a:p>
      </dgm:t>
    </dgm:pt>
    <dgm:pt modelId="{A9BA0DDA-BF09-443F-BC27-6070911F1024}" type="parTrans" cxnId="{684B1ED0-24C4-421F-A464-B738459773DA}">
      <dgm:prSet/>
      <dgm:spPr/>
      <dgm:t>
        <a:bodyPr/>
        <a:lstStyle/>
        <a:p>
          <a:endParaRPr lang="en-US"/>
        </a:p>
      </dgm:t>
    </dgm:pt>
    <dgm:pt modelId="{7529E267-E610-47C0-B881-E9AAB6CED666}" type="sibTrans" cxnId="{684B1ED0-24C4-421F-A464-B738459773DA}">
      <dgm:prSet/>
      <dgm:spPr/>
      <dgm:t>
        <a:bodyPr/>
        <a:lstStyle/>
        <a:p>
          <a:endParaRPr lang="en-US"/>
        </a:p>
      </dgm:t>
    </dgm:pt>
    <dgm:pt modelId="{D1E8CB8B-7D0B-49B6-84C7-DE6CD4836354}" type="asst">
      <dgm:prSet phldrT="[Text]"/>
      <dgm:spPr/>
      <dgm:t>
        <a:bodyPr/>
        <a:lstStyle/>
        <a:p>
          <a:r>
            <a:rPr lang="en-US" dirty="0" smtClean="0"/>
            <a:t>Vice-president</a:t>
          </a:r>
          <a:endParaRPr lang="en-US" dirty="0"/>
        </a:p>
      </dgm:t>
    </dgm:pt>
    <dgm:pt modelId="{A5C80B16-AD31-4501-941B-A4DB58252B64}" type="parTrans" cxnId="{E57D7F1D-DEE6-4341-8E32-87D9C68021BD}">
      <dgm:prSet/>
      <dgm:spPr/>
      <dgm:t>
        <a:bodyPr/>
        <a:lstStyle/>
        <a:p>
          <a:endParaRPr lang="en-US"/>
        </a:p>
      </dgm:t>
    </dgm:pt>
    <dgm:pt modelId="{C0E1058E-E73A-434D-846A-9195818AA6FE}" type="sibTrans" cxnId="{E57D7F1D-DEE6-4341-8E32-87D9C68021BD}">
      <dgm:prSet/>
      <dgm:spPr/>
      <dgm:t>
        <a:bodyPr/>
        <a:lstStyle/>
        <a:p>
          <a:endParaRPr lang="en-US"/>
        </a:p>
      </dgm:t>
    </dgm:pt>
    <dgm:pt modelId="{A90F24D5-7726-460A-AA46-DDD51ACB3866}">
      <dgm:prSet phldrT="[Text]" custT="1"/>
      <dgm:spPr/>
      <dgm:t>
        <a:bodyPr/>
        <a:lstStyle/>
        <a:p>
          <a:r>
            <a:rPr lang="en-US" sz="2800" b="0" dirty="0" smtClean="0"/>
            <a:t>HR </a:t>
          </a:r>
          <a:r>
            <a:rPr lang="en-US" altLang="zh-CN" sz="2800" b="0" dirty="0" smtClean="0"/>
            <a:t>M</a:t>
          </a:r>
          <a:r>
            <a:rPr lang="en-US" sz="2800" b="0" i="0" u="none" dirty="0" smtClean="0"/>
            <a:t>anager</a:t>
          </a:r>
          <a:endParaRPr lang="en-US" sz="2800" b="0" dirty="0"/>
        </a:p>
      </dgm:t>
    </dgm:pt>
    <dgm:pt modelId="{8820FF90-FDC3-40BC-8D37-0C4F6006DD33}" type="parTrans" cxnId="{049ABC4C-C3C6-4BC4-8C2A-87A74A44409E}">
      <dgm:prSet/>
      <dgm:spPr/>
      <dgm:t>
        <a:bodyPr/>
        <a:lstStyle/>
        <a:p>
          <a:endParaRPr lang="en-US"/>
        </a:p>
      </dgm:t>
    </dgm:pt>
    <dgm:pt modelId="{93EF1713-B299-4654-91CB-D5D228AD8BE0}" type="sibTrans" cxnId="{049ABC4C-C3C6-4BC4-8C2A-87A74A44409E}">
      <dgm:prSet/>
      <dgm:spPr/>
      <dgm:t>
        <a:bodyPr/>
        <a:lstStyle/>
        <a:p>
          <a:endParaRPr lang="en-US"/>
        </a:p>
      </dgm:t>
    </dgm:pt>
    <dgm:pt modelId="{163C2744-2E91-4F28-B5C8-726830096E00}">
      <dgm:prSet phldrT="[Text]" custT="1"/>
      <dgm:spPr/>
      <dgm:t>
        <a:bodyPr/>
        <a:lstStyle/>
        <a:p>
          <a:r>
            <a:rPr lang="en-US" sz="2800" b="0" dirty="0" smtClean="0"/>
            <a:t>Sales M</a:t>
          </a:r>
          <a:r>
            <a:rPr lang="en-US" sz="2800" b="0" i="0" u="none" dirty="0" smtClean="0"/>
            <a:t>anager</a:t>
          </a:r>
          <a:endParaRPr lang="en-US" sz="2800" b="0" dirty="0"/>
        </a:p>
      </dgm:t>
    </dgm:pt>
    <dgm:pt modelId="{BE4E5C0B-AECE-4EA5-B6B8-E9E60D0D6D5D}" type="parTrans" cxnId="{A37BABB7-2C6A-45B4-A6E1-70B1B9C79F27}">
      <dgm:prSet/>
      <dgm:spPr/>
      <dgm:t>
        <a:bodyPr/>
        <a:lstStyle/>
        <a:p>
          <a:endParaRPr lang="en-US"/>
        </a:p>
      </dgm:t>
    </dgm:pt>
    <dgm:pt modelId="{46E457EE-B889-4A7D-9CAA-27AF289AC1E0}" type="sibTrans" cxnId="{A37BABB7-2C6A-45B4-A6E1-70B1B9C79F27}">
      <dgm:prSet/>
      <dgm:spPr/>
      <dgm:t>
        <a:bodyPr/>
        <a:lstStyle/>
        <a:p>
          <a:endParaRPr lang="en-US"/>
        </a:p>
      </dgm:t>
    </dgm:pt>
    <dgm:pt modelId="{025E1363-5309-46E6-B215-746039606A1A}">
      <dgm:prSet phldrT="[Text]" custT="1"/>
      <dgm:spPr/>
      <dgm:t>
        <a:bodyPr/>
        <a:lstStyle/>
        <a:p>
          <a:r>
            <a:rPr lang="en-US" sz="2800" b="0" i="0" dirty="0" smtClean="0"/>
            <a:t>Product M</a:t>
          </a:r>
          <a:r>
            <a:rPr lang="en-US" altLang="zh-CN" sz="2800" b="0" i="0" dirty="0" smtClean="0"/>
            <a:t>anager</a:t>
          </a:r>
          <a:endParaRPr lang="en-US" sz="2800" dirty="0"/>
        </a:p>
      </dgm:t>
    </dgm:pt>
    <dgm:pt modelId="{1BE5EFA5-6177-4516-B896-C31881461906}" type="parTrans" cxnId="{AB4DBE95-6B7B-4738-94F6-CAD83E791BD4}">
      <dgm:prSet/>
      <dgm:spPr/>
      <dgm:t>
        <a:bodyPr/>
        <a:lstStyle/>
        <a:p>
          <a:endParaRPr lang="en-US"/>
        </a:p>
      </dgm:t>
    </dgm:pt>
    <dgm:pt modelId="{79D78C67-830C-4068-95F1-E3D5EB6E9F70}" type="sibTrans" cxnId="{AB4DBE95-6B7B-4738-94F6-CAD83E791BD4}">
      <dgm:prSet/>
      <dgm:spPr/>
      <dgm:t>
        <a:bodyPr/>
        <a:lstStyle/>
        <a:p>
          <a:endParaRPr lang="en-US"/>
        </a:p>
      </dgm:t>
    </dgm:pt>
    <dgm:pt modelId="{C499F59B-10FC-49DB-ABA3-3B7C8E38C613}" type="pres">
      <dgm:prSet presAssocID="{B5777A82-1F47-461A-B64E-6B7DFFBA55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219C90D-4A2C-4A57-B502-72E75F0A6C76}" type="pres">
      <dgm:prSet presAssocID="{BC628470-75AF-47DD-B1A9-FC4AEF66AB2D}" presName="hierRoot1" presStyleCnt="0">
        <dgm:presLayoutVars>
          <dgm:hierBranch val="init"/>
        </dgm:presLayoutVars>
      </dgm:prSet>
      <dgm:spPr/>
    </dgm:pt>
    <dgm:pt modelId="{D791D996-410E-4E19-9F3A-F4870ABB3624}" type="pres">
      <dgm:prSet presAssocID="{BC628470-75AF-47DD-B1A9-FC4AEF66AB2D}" presName="rootComposite1" presStyleCnt="0"/>
      <dgm:spPr/>
    </dgm:pt>
    <dgm:pt modelId="{1FB2FBB6-AAC8-4766-9774-5137ADE1005D}" type="pres">
      <dgm:prSet presAssocID="{BC628470-75AF-47DD-B1A9-FC4AEF66AB2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829412-8C42-43EA-AEDD-27DB7E7683B6}" type="pres">
      <dgm:prSet presAssocID="{BC628470-75AF-47DD-B1A9-FC4AEF66AB2D}" presName="rootConnector1" presStyleLbl="node1" presStyleIdx="0" presStyleCnt="0"/>
      <dgm:spPr/>
    </dgm:pt>
    <dgm:pt modelId="{20E457D9-1814-4422-9DE0-2BFB4C0B2793}" type="pres">
      <dgm:prSet presAssocID="{BC628470-75AF-47DD-B1A9-FC4AEF66AB2D}" presName="hierChild2" presStyleCnt="0"/>
      <dgm:spPr/>
    </dgm:pt>
    <dgm:pt modelId="{EBC40666-4DAD-4146-8C9D-FA6D7634646E}" type="pres">
      <dgm:prSet presAssocID="{8820FF90-FDC3-40BC-8D37-0C4F6006DD33}" presName="Name37" presStyleLbl="parChTrans1D2" presStyleIdx="0" presStyleCnt="4"/>
      <dgm:spPr/>
    </dgm:pt>
    <dgm:pt modelId="{205A3D73-0A51-45BF-8E4E-F95F40E2DFF3}" type="pres">
      <dgm:prSet presAssocID="{A90F24D5-7726-460A-AA46-DDD51ACB3866}" presName="hierRoot2" presStyleCnt="0">
        <dgm:presLayoutVars>
          <dgm:hierBranch val="init"/>
        </dgm:presLayoutVars>
      </dgm:prSet>
      <dgm:spPr/>
    </dgm:pt>
    <dgm:pt modelId="{8064CCA8-4934-45ED-B01B-A03FB4BF8C21}" type="pres">
      <dgm:prSet presAssocID="{A90F24D5-7726-460A-AA46-DDD51ACB3866}" presName="rootComposite" presStyleCnt="0"/>
      <dgm:spPr/>
    </dgm:pt>
    <dgm:pt modelId="{4C9F4944-0A70-48A9-8C4E-696EE9D6FD5A}" type="pres">
      <dgm:prSet presAssocID="{A90F24D5-7726-460A-AA46-DDD51ACB3866}" presName="rootText" presStyleLbl="node2" presStyleIdx="0" presStyleCnt="3" custScaleX="1127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03CD3C-F1E1-4B45-B028-CD4E49672116}" type="pres">
      <dgm:prSet presAssocID="{A90F24D5-7726-460A-AA46-DDD51ACB3866}" presName="rootConnector" presStyleLbl="node2" presStyleIdx="0" presStyleCnt="3"/>
      <dgm:spPr/>
    </dgm:pt>
    <dgm:pt modelId="{BC3AB1BE-B1A9-40C5-9308-2484487602C4}" type="pres">
      <dgm:prSet presAssocID="{A90F24D5-7726-460A-AA46-DDD51ACB3866}" presName="hierChild4" presStyleCnt="0"/>
      <dgm:spPr/>
    </dgm:pt>
    <dgm:pt modelId="{3C00E792-FCCD-41D5-A94C-023760A9B77A}" type="pres">
      <dgm:prSet presAssocID="{A90F24D5-7726-460A-AA46-DDD51ACB3866}" presName="hierChild5" presStyleCnt="0"/>
      <dgm:spPr/>
    </dgm:pt>
    <dgm:pt modelId="{88DA01A0-47DE-42FA-B595-036665E92F5B}" type="pres">
      <dgm:prSet presAssocID="{BE4E5C0B-AECE-4EA5-B6B8-E9E60D0D6D5D}" presName="Name37" presStyleLbl="parChTrans1D2" presStyleIdx="1" presStyleCnt="4"/>
      <dgm:spPr/>
    </dgm:pt>
    <dgm:pt modelId="{AF3EF25C-4FEE-4B9C-BF8F-86784F65E8DE}" type="pres">
      <dgm:prSet presAssocID="{163C2744-2E91-4F28-B5C8-726830096E00}" presName="hierRoot2" presStyleCnt="0">
        <dgm:presLayoutVars>
          <dgm:hierBranch val="init"/>
        </dgm:presLayoutVars>
      </dgm:prSet>
      <dgm:spPr/>
    </dgm:pt>
    <dgm:pt modelId="{4EE5EB8F-CBE9-4806-B2B0-8A236B2F13C7}" type="pres">
      <dgm:prSet presAssocID="{163C2744-2E91-4F28-B5C8-726830096E00}" presName="rootComposite" presStyleCnt="0"/>
      <dgm:spPr/>
    </dgm:pt>
    <dgm:pt modelId="{709AD8C8-A989-4E8E-9018-DD60AD336B25}" type="pres">
      <dgm:prSet presAssocID="{163C2744-2E91-4F28-B5C8-726830096E00}" presName="rootText" presStyleLbl="node2" presStyleIdx="1" presStyleCnt="3" custScaleX="115122" custLinFactNeighborX="4204" custLinFactNeighborY="-15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ED709E-97BC-4413-84DA-81843AE56835}" type="pres">
      <dgm:prSet presAssocID="{163C2744-2E91-4F28-B5C8-726830096E00}" presName="rootConnector" presStyleLbl="node2" presStyleIdx="1" presStyleCnt="3"/>
      <dgm:spPr/>
    </dgm:pt>
    <dgm:pt modelId="{7AC62C55-7C50-4481-8744-0E3BD12B8987}" type="pres">
      <dgm:prSet presAssocID="{163C2744-2E91-4F28-B5C8-726830096E00}" presName="hierChild4" presStyleCnt="0"/>
      <dgm:spPr/>
    </dgm:pt>
    <dgm:pt modelId="{4176574F-038C-4800-A010-26EDECF3135F}" type="pres">
      <dgm:prSet presAssocID="{163C2744-2E91-4F28-B5C8-726830096E00}" presName="hierChild5" presStyleCnt="0"/>
      <dgm:spPr/>
    </dgm:pt>
    <dgm:pt modelId="{ECB638FE-2749-4461-AD39-BF1D2AF312B8}" type="pres">
      <dgm:prSet presAssocID="{1BE5EFA5-6177-4516-B896-C31881461906}" presName="Name37" presStyleLbl="parChTrans1D2" presStyleIdx="2" presStyleCnt="4"/>
      <dgm:spPr/>
    </dgm:pt>
    <dgm:pt modelId="{19D58C1A-CBF9-4C1F-88A6-D68DA3CA2883}" type="pres">
      <dgm:prSet presAssocID="{025E1363-5309-46E6-B215-746039606A1A}" presName="hierRoot2" presStyleCnt="0">
        <dgm:presLayoutVars>
          <dgm:hierBranch val="init"/>
        </dgm:presLayoutVars>
      </dgm:prSet>
      <dgm:spPr/>
    </dgm:pt>
    <dgm:pt modelId="{85562159-5135-451B-95B0-CA677D1AACCE}" type="pres">
      <dgm:prSet presAssocID="{025E1363-5309-46E6-B215-746039606A1A}" presName="rootComposite" presStyleCnt="0"/>
      <dgm:spPr/>
    </dgm:pt>
    <dgm:pt modelId="{76A8B67F-075E-4D00-A6CF-8134C066E2AA}" type="pres">
      <dgm:prSet presAssocID="{025E1363-5309-46E6-B215-746039606A1A}" presName="rootText" presStyleLbl="node2" presStyleIdx="2" presStyleCnt="3" custScaleX="1262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9C64BA-40DF-4F67-BC26-A386C5DFE135}" type="pres">
      <dgm:prSet presAssocID="{025E1363-5309-46E6-B215-746039606A1A}" presName="rootConnector" presStyleLbl="node2" presStyleIdx="2" presStyleCnt="3"/>
      <dgm:spPr/>
    </dgm:pt>
    <dgm:pt modelId="{C77FDCF0-2241-498D-AE8E-DF3172614FA9}" type="pres">
      <dgm:prSet presAssocID="{025E1363-5309-46E6-B215-746039606A1A}" presName="hierChild4" presStyleCnt="0"/>
      <dgm:spPr/>
    </dgm:pt>
    <dgm:pt modelId="{392E3868-924F-4ACD-AD7A-D7F778712848}" type="pres">
      <dgm:prSet presAssocID="{025E1363-5309-46E6-B215-746039606A1A}" presName="hierChild5" presStyleCnt="0"/>
      <dgm:spPr/>
    </dgm:pt>
    <dgm:pt modelId="{1C6919E8-2865-4FBC-9D5A-208C50F3CB40}" type="pres">
      <dgm:prSet presAssocID="{BC628470-75AF-47DD-B1A9-FC4AEF66AB2D}" presName="hierChild3" presStyleCnt="0"/>
      <dgm:spPr/>
    </dgm:pt>
    <dgm:pt modelId="{C290DF93-DAFC-464D-A010-A760E3B13AF3}" type="pres">
      <dgm:prSet presAssocID="{A5C80B16-AD31-4501-941B-A4DB58252B64}" presName="Name111" presStyleLbl="parChTrans1D2" presStyleIdx="3" presStyleCnt="4"/>
      <dgm:spPr/>
    </dgm:pt>
    <dgm:pt modelId="{E7299681-216A-4715-8094-3E0E303EFC66}" type="pres">
      <dgm:prSet presAssocID="{D1E8CB8B-7D0B-49B6-84C7-DE6CD4836354}" presName="hierRoot3" presStyleCnt="0">
        <dgm:presLayoutVars>
          <dgm:hierBranch val="init"/>
        </dgm:presLayoutVars>
      </dgm:prSet>
      <dgm:spPr/>
    </dgm:pt>
    <dgm:pt modelId="{1539B25D-05D4-40EC-8FF3-4CCA864B2C5A}" type="pres">
      <dgm:prSet presAssocID="{D1E8CB8B-7D0B-49B6-84C7-DE6CD4836354}" presName="rootComposite3" presStyleCnt="0"/>
      <dgm:spPr/>
    </dgm:pt>
    <dgm:pt modelId="{B88D4402-8B22-4A2A-9A73-A2CE4C2F3CD7}" type="pres">
      <dgm:prSet presAssocID="{D1E8CB8B-7D0B-49B6-84C7-DE6CD4836354}" presName="rootText3" presStyleLbl="asst1" presStyleIdx="0" presStyleCnt="1" custScaleX="1375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5A872B-13F0-40F5-9438-9A41D66B2CD7}" type="pres">
      <dgm:prSet presAssocID="{D1E8CB8B-7D0B-49B6-84C7-DE6CD4836354}" presName="rootConnector3" presStyleLbl="asst1" presStyleIdx="0" presStyleCnt="1"/>
      <dgm:spPr/>
    </dgm:pt>
    <dgm:pt modelId="{BC380678-0500-442C-BEE6-67EC2C039F15}" type="pres">
      <dgm:prSet presAssocID="{D1E8CB8B-7D0B-49B6-84C7-DE6CD4836354}" presName="hierChild6" presStyleCnt="0"/>
      <dgm:spPr/>
    </dgm:pt>
    <dgm:pt modelId="{F9BED35C-B6A2-4306-A4CB-2C91DCED2AED}" type="pres">
      <dgm:prSet presAssocID="{D1E8CB8B-7D0B-49B6-84C7-DE6CD4836354}" presName="hierChild7" presStyleCnt="0"/>
      <dgm:spPr/>
    </dgm:pt>
  </dgm:ptLst>
  <dgm:cxnLst>
    <dgm:cxn modelId="{AB4DBE95-6B7B-4738-94F6-CAD83E791BD4}" srcId="{BC628470-75AF-47DD-B1A9-FC4AEF66AB2D}" destId="{025E1363-5309-46E6-B215-746039606A1A}" srcOrd="3" destOrd="0" parTransId="{1BE5EFA5-6177-4516-B896-C31881461906}" sibTransId="{79D78C67-830C-4068-95F1-E3D5EB6E9F70}"/>
    <dgm:cxn modelId="{231DA401-5F16-40F2-9A04-DDA3D7466DDB}" type="presOf" srcId="{D1E8CB8B-7D0B-49B6-84C7-DE6CD4836354}" destId="{B88D4402-8B22-4A2A-9A73-A2CE4C2F3CD7}" srcOrd="0" destOrd="0" presId="urn:microsoft.com/office/officeart/2005/8/layout/orgChart1"/>
    <dgm:cxn modelId="{8489B0D2-5F7B-4C09-B074-CF2BC6892515}" type="presOf" srcId="{D1E8CB8B-7D0B-49B6-84C7-DE6CD4836354}" destId="{8E5A872B-13F0-40F5-9438-9A41D66B2CD7}" srcOrd="1" destOrd="0" presId="urn:microsoft.com/office/officeart/2005/8/layout/orgChart1"/>
    <dgm:cxn modelId="{306D7907-C596-4154-83C5-733EF6CE890A}" type="presOf" srcId="{B5777A82-1F47-461A-B64E-6B7DFFBA55B6}" destId="{C499F59B-10FC-49DB-ABA3-3B7C8E38C613}" srcOrd="0" destOrd="0" presId="urn:microsoft.com/office/officeart/2005/8/layout/orgChart1"/>
    <dgm:cxn modelId="{684B1ED0-24C4-421F-A464-B738459773DA}" srcId="{B5777A82-1F47-461A-B64E-6B7DFFBA55B6}" destId="{BC628470-75AF-47DD-B1A9-FC4AEF66AB2D}" srcOrd="0" destOrd="0" parTransId="{A9BA0DDA-BF09-443F-BC27-6070911F1024}" sibTransId="{7529E267-E610-47C0-B881-E9AAB6CED666}"/>
    <dgm:cxn modelId="{888C5B98-FC01-4EB2-BAE6-D5BB73AB6A31}" type="presOf" srcId="{BC628470-75AF-47DD-B1A9-FC4AEF66AB2D}" destId="{E2829412-8C42-43EA-AEDD-27DB7E7683B6}" srcOrd="1" destOrd="0" presId="urn:microsoft.com/office/officeart/2005/8/layout/orgChart1"/>
    <dgm:cxn modelId="{9679026C-BCBA-44D5-B11F-C3A00F55F9FB}" type="presOf" srcId="{A5C80B16-AD31-4501-941B-A4DB58252B64}" destId="{C290DF93-DAFC-464D-A010-A760E3B13AF3}" srcOrd="0" destOrd="0" presId="urn:microsoft.com/office/officeart/2005/8/layout/orgChart1"/>
    <dgm:cxn modelId="{B1C4811E-9B13-4D8C-9CC0-4C8082E739E1}" type="presOf" srcId="{BE4E5C0B-AECE-4EA5-B6B8-E9E60D0D6D5D}" destId="{88DA01A0-47DE-42FA-B595-036665E92F5B}" srcOrd="0" destOrd="0" presId="urn:microsoft.com/office/officeart/2005/8/layout/orgChart1"/>
    <dgm:cxn modelId="{BAB66577-F998-459C-B470-9A3A6C514BD9}" type="presOf" srcId="{163C2744-2E91-4F28-B5C8-726830096E00}" destId="{18ED709E-97BC-4413-84DA-81843AE56835}" srcOrd="1" destOrd="0" presId="urn:microsoft.com/office/officeart/2005/8/layout/orgChart1"/>
    <dgm:cxn modelId="{A37BABB7-2C6A-45B4-A6E1-70B1B9C79F27}" srcId="{BC628470-75AF-47DD-B1A9-FC4AEF66AB2D}" destId="{163C2744-2E91-4F28-B5C8-726830096E00}" srcOrd="2" destOrd="0" parTransId="{BE4E5C0B-AECE-4EA5-B6B8-E9E60D0D6D5D}" sibTransId="{46E457EE-B889-4A7D-9CAA-27AF289AC1E0}"/>
    <dgm:cxn modelId="{F40BC48F-56CB-4FF9-8A26-51722E5E09E0}" type="presOf" srcId="{A90F24D5-7726-460A-AA46-DDD51ACB3866}" destId="{E903CD3C-F1E1-4B45-B028-CD4E49672116}" srcOrd="1" destOrd="0" presId="urn:microsoft.com/office/officeart/2005/8/layout/orgChart1"/>
    <dgm:cxn modelId="{95279428-1AA4-4DA1-A13C-0537DEAC2380}" type="presOf" srcId="{A90F24D5-7726-460A-AA46-DDD51ACB3866}" destId="{4C9F4944-0A70-48A9-8C4E-696EE9D6FD5A}" srcOrd="0" destOrd="0" presId="urn:microsoft.com/office/officeart/2005/8/layout/orgChart1"/>
    <dgm:cxn modelId="{A83647D9-D520-4D19-A791-D207C58BE6B7}" type="presOf" srcId="{8820FF90-FDC3-40BC-8D37-0C4F6006DD33}" destId="{EBC40666-4DAD-4146-8C9D-FA6D7634646E}" srcOrd="0" destOrd="0" presId="urn:microsoft.com/office/officeart/2005/8/layout/orgChart1"/>
    <dgm:cxn modelId="{DEC815DF-4FFB-4C0C-88B2-56DE36C9A946}" type="presOf" srcId="{025E1363-5309-46E6-B215-746039606A1A}" destId="{E59C64BA-40DF-4F67-BC26-A386C5DFE135}" srcOrd="1" destOrd="0" presId="urn:microsoft.com/office/officeart/2005/8/layout/orgChart1"/>
    <dgm:cxn modelId="{E57D7F1D-DEE6-4341-8E32-87D9C68021BD}" srcId="{BC628470-75AF-47DD-B1A9-FC4AEF66AB2D}" destId="{D1E8CB8B-7D0B-49B6-84C7-DE6CD4836354}" srcOrd="0" destOrd="0" parTransId="{A5C80B16-AD31-4501-941B-A4DB58252B64}" sibTransId="{C0E1058E-E73A-434D-846A-9195818AA6FE}"/>
    <dgm:cxn modelId="{A10A8201-5642-4A5E-BB8A-A7D5E8278D30}" type="presOf" srcId="{025E1363-5309-46E6-B215-746039606A1A}" destId="{76A8B67F-075E-4D00-A6CF-8134C066E2AA}" srcOrd="0" destOrd="0" presId="urn:microsoft.com/office/officeart/2005/8/layout/orgChart1"/>
    <dgm:cxn modelId="{049ABC4C-C3C6-4BC4-8C2A-87A74A44409E}" srcId="{BC628470-75AF-47DD-B1A9-FC4AEF66AB2D}" destId="{A90F24D5-7726-460A-AA46-DDD51ACB3866}" srcOrd="1" destOrd="0" parTransId="{8820FF90-FDC3-40BC-8D37-0C4F6006DD33}" sibTransId="{93EF1713-B299-4654-91CB-D5D228AD8BE0}"/>
    <dgm:cxn modelId="{AEFB9699-60F2-4C92-AB8A-AFD1A4FCDA0B}" type="presOf" srcId="{163C2744-2E91-4F28-B5C8-726830096E00}" destId="{709AD8C8-A989-4E8E-9018-DD60AD336B25}" srcOrd="0" destOrd="0" presId="urn:microsoft.com/office/officeart/2005/8/layout/orgChart1"/>
    <dgm:cxn modelId="{C8FDDA81-9D5B-4728-8956-11066A6F4520}" type="presOf" srcId="{1BE5EFA5-6177-4516-B896-C31881461906}" destId="{ECB638FE-2749-4461-AD39-BF1D2AF312B8}" srcOrd="0" destOrd="0" presId="urn:microsoft.com/office/officeart/2005/8/layout/orgChart1"/>
    <dgm:cxn modelId="{CF78DB9B-A528-4779-BFE7-77D3F8406912}" type="presOf" srcId="{BC628470-75AF-47DD-B1A9-FC4AEF66AB2D}" destId="{1FB2FBB6-AAC8-4766-9774-5137ADE1005D}" srcOrd="0" destOrd="0" presId="urn:microsoft.com/office/officeart/2005/8/layout/orgChart1"/>
    <dgm:cxn modelId="{4ABDC944-92E2-4DFB-8FCE-D71F76164277}" type="presParOf" srcId="{C499F59B-10FC-49DB-ABA3-3B7C8E38C613}" destId="{8219C90D-4A2C-4A57-B502-72E75F0A6C76}" srcOrd="0" destOrd="0" presId="urn:microsoft.com/office/officeart/2005/8/layout/orgChart1"/>
    <dgm:cxn modelId="{1A826362-E111-4FE3-9D84-687B577E3D39}" type="presParOf" srcId="{8219C90D-4A2C-4A57-B502-72E75F0A6C76}" destId="{D791D996-410E-4E19-9F3A-F4870ABB3624}" srcOrd="0" destOrd="0" presId="urn:microsoft.com/office/officeart/2005/8/layout/orgChart1"/>
    <dgm:cxn modelId="{6D723B1A-6047-4E3E-9C41-49DFDF9F9048}" type="presParOf" srcId="{D791D996-410E-4E19-9F3A-F4870ABB3624}" destId="{1FB2FBB6-AAC8-4766-9774-5137ADE1005D}" srcOrd="0" destOrd="0" presId="urn:microsoft.com/office/officeart/2005/8/layout/orgChart1"/>
    <dgm:cxn modelId="{C4FFBFC5-9672-484F-A807-A2BBD3FD0A2D}" type="presParOf" srcId="{D791D996-410E-4E19-9F3A-F4870ABB3624}" destId="{E2829412-8C42-43EA-AEDD-27DB7E7683B6}" srcOrd="1" destOrd="0" presId="urn:microsoft.com/office/officeart/2005/8/layout/orgChart1"/>
    <dgm:cxn modelId="{30076934-7778-4EDD-9000-422809C3CC94}" type="presParOf" srcId="{8219C90D-4A2C-4A57-B502-72E75F0A6C76}" destId="{20E457D9-1814-4422-9DE0-2BFB4C0B2793}" srcOrd="1" destOrd="0" presId="urn:microsoft.com/office/officeart/2005/8/layout/orgChart1"/>
    <dgm:cxn modelId="{4CE1BC43-A0D4-4C34-820D-00663AFAEB0E}" type="presParOf" srcId="{20E457D9-1814-4422-9DE0-2BFB4C0B2793}" destId="{EBC40666-4DAD-4146-8C9D-FA6D7634646E}" srcOrd="0" destOrd="0" presId="urn:microsoft.com/office/officeart/2005/8/layout/orgChart1"/>
    <dgm:cxn modelId="{DE361191-8E59-4CAD-ABAD-705D51A5B996}" type="presParOf" srcId="{20E457D9-1814-4422-9DE0-2BFB4C0B2793}" destId="{205A3D73-0A51-45BF-8E4E-F95F40E2DFF3}" srcOrd="1" destOrd="0" presId="urn:microsoft.com/office/officeart/2005/8/layout/orgChart1"/>
    <dgm:cxn modelId="{8EDF2F68-C4FB-44E4-B284-61A609D4A36E}" type="presParOf" srcId="{205A3D73-0A51-45BF-8E4E-F95F40E2DFF3}" destId="{8064CCA8-4934-45ED-B01B-A03FB4BF8C21}" srcOrd="0" destOrd="0" presId="urn:microsoft.com/office/officeart/2005/8/layout/orgChart1"/>
    <dgm:cxn modelId="{435D7DC2-9F3C-4965-BF81-ADCD3937BFD1}" type="presParOf" srcId="{8064CCA8-4934-45ED-B01B-A03FB4BF8C21}" destId="{4C9F4944-0A70-48A9-8C4E-696EE9D6FD5A}" srcOrd="0" destOrd="0" presId="urn:microsoft.com/office/officeart/2005/8/layout/orgChart1"/>
    <dgm:cxn modelId="{99033FB4-1D4C-47A5-ABC5-F809B006F00A}" type="presParOf" srcId="{8064CCA8-4934-45ED-B01B-A03FB4BF8C21}" destId="{E903CD3C-F1E1-4B45-B028-CD4E49672116}" srcOrd="1" destOrd="0" presId="urn:microsoft.com/office/officeart/2005/8/layout/orgChart1"/>
    <dgm:cxn modelId="{98E990C6-CAEA-4F81-978C-76B1E161E7C8}" type="presParOf" srcId="{205A3D73-0A51-45BF-8E4E-F95F40E2DFF3}" destId="{BC3AB1BE-B1A9-40C5-9308-2484487602C4}" srcOrd="1" destOrd="0" presId="urn:microsoft.com/office/officeart/2005/8/layout/orgChart1"/>
    <dgm:cxn modelId="{90F447F8-046E-4DC9-AD00-885238AD40E2}" type="presParOf" srcId="{205A3D73-0A51-45BF-8E4E-F95F40E2DFF3}" destId="{3C00E792-FCCD-41D5-A94C-023760A9B77A}" srcOrd="2" destOrd="0" presId="urn:microsoft.com/office/officeart/2005/8/layout/orgChart1"/>
    <dgm:cxn modelId="{587666AA-A6E1-42B5-A5F6-645511B80EC2}" type="presParOf" srcId="{20E457D9-1814-4422-9DE0-2BFB4C0B2793}" destId="{88DA01A0-47DE-42FA-B595-036665E92F5B}" srcOrd="2" destOrd="0" presId="urn:microsoft.com/office/officeart/2005/8/layout/orgChart1"/>
    <dgm:cxn modelId="{B373717D-DAC1-4EE3-8397-740D45AE48D2}" type="presParOf" srcId="{20E457D9-1814-4422-9DE0-2BFB4C0B2793}" destId="{AF3EF25C-4FEE-4B9C-BF8F-86784F65E8DE}" srcOrd="3" destOrd="0" presId="urn:microsoft.com/office/officeart/2005/8/layout/orgChart1"/>
    <dgm:cxn modelId="{99246B95-D759-4F1D-B4CF-ADB542C8F8B2}" type="presParOf" srcId="{AF3EF25C-4FEE-4B9C-BF8F-86784F65E8DE}" destId="{4EE5EB8F-CBE9-4806-B2B0-8A236B2F13C7}" srcOrd="0" destOrd="0" presId="urn:microsoft.com/office/officeart/2005/8/layout/orgChart1"/>
    <dgm:cxn modelId="{1AF866C7-C47B-43E0-86BF-179D43D14B2D}" type="presParOf" srcId="{4EE5EB8F-CBE9-4806-B2B0-8A236B2F13C7}" destId="{709AD8C8-A989-4E8E-9018-DD60AD336B25}" srcOrd="0" destOrd="0" presId="urn:microsoft.com/office/officeart/2005/8/layout/orgChart1"/>
    <dgm:cxn modelId="{4BA7BD19-FF25-479A-AAB2-AB2625779A29}" type="presParOf" srcId="{4EE5EB8F-CBE9-4806-B2B0-8A236B2F13C7}" destId="{18ED709E-97BC-4413-84DA-81843AE56835}" srcOrd="1" destOrd="0" presId="urn:microsoft.com/office/officeart/2005/8/layout/orgChart1"/>
    <dgm:cxn modelId="{B270BE0F-9E7F-49CD-9E13-09E044758CD9}" type="presParOf" srcId="{AF3EF25C-4FEE-4B9C-BF8F-86784F65E8DE}" destId="{7AC62C55-7C50-4481-8744-0E3BD12B8987}" srcOrd="1" destOrd="0" presId="urn:microsoft.com/office/officeart/2005/8/layout/orgChart1"/>
    <dgm:cxn modelId="{AC34C296-A3F1-401B-BD4E-5F7D491963AC}" type="presParOf" srcId="{AF3EF25C-4FEE-4B9C-BF8F-86784F65E8DE}" destId="{4176574F-038C-4800-A010-26EDECF3135F}" srcOrd="2" destOrd="0" presId="urn:microsoft.com/office/officeart/2005/8/layout/orgChart1"/>
    <dgm:cxn modelId="{497A0FC4-F588-4DC2-B57A-32B24E51A369}" type="presParOf" srcId="{20E457D9-1814-4422-9DE0-2BFB4C0B2793}" destId="{ECB638FE-2749-4461-AD39-BF1D2AF312B8}" srcOrd="4" destOrd="0" presId="urn:microsoft.com/office/officeart/2005/8/layout/orgChart1"/>
    <dgm:cxn modelId="{F7EEB071-8107-4162-AE2A-DCDF53706AC4}" type="presParOf" srcId="{20E457D9-1814-4422-9DE0-2BFB4C0B2793}" destId="{19D58C1A-CBF9-4C1F-88A6-D68DA3CA2883}" srcOrd="5" destOrd="0" presId="urn:microsoft.com/office/officeart/2005/8/layout/orgChart1"/>
    <dgm:cxn modelId="{34745866-83E5-4A84-BED5-31F64C44FB15}" type="presParOf" srcId="{19D58C1A-CBF9-4C1F-88A6-D68DA3CA2883}" destId="{85562159-5135-451B-95B0-CA677D1AACCE}" srcOrd="0" destOrd="0" presId="urn:microsoft.com/office/officeart/2005/8/layout/orgChart1"/>
    <dgm:cxn modelId="{C6C5EAFF-6BBA-4810-9143-E05889A999C9}" type="presParOf" srcId="{85562159-5135-451B-95B0-CA677D1AACCE}" destId="{76A8B67F-075E-4D00-A6CF-8134C066E2AA}" srcOrd="0" destOrd="0" presId="urn:microsoft.com/office/officeart/2005/8/layout/orgChart1"/>
    <dgm:cxn modelId="{4E12424E-ED5F-41C1-90E2-447FC391C122}" type="presParOf" srcId="{85562159-5135-451B-95B0-CA677D1AACCE}" destId="{E59C64BA-40DF-4F67-BC26-A386C5DFE135}" srcOrd="1" destOrd="0" presId="urn:microsoft.com/office/officeart/2005/8/layout/orgChart1"/>
    <dgm:cxn modelId="{A47E1726-72D5-4EC0-8E5B-67912CBA7034}" type="presParOf" srcId="{19D58C1A-CBF9-4C1F-88A6-D68DA3CA2883}" destId="{C77FDCF0-2241-498D-AE8E-DF3172614FA9}" srcOrd="1" destOrd="0" presId="urn:microsoft.com/office/officeart/2005/8/layout/orgChart1"/>
    <dgm:cxn modelId="{995034D6-7E7E-4078-BABD-67EFEE948D79}" type="presParOf" srcId="{19D58C1A-CBF9-4C1F-88A6-D68DA3CA2883}" destId="{392E3868-924F-4ACD-AD7A-D7F778712848}" srcOrd="2" destOrd="0" presId="urn:microsoft.com/office/officeart/2005/8/layout/orgChart1"/>
    <dgm:cxn modelId="{9AC6D25D-7D06-4F53-A66F-C3CDFD4668F5}" type="presParOf" srcId="{8219C90D-4A2C-4A57-B502-72E75F0A6C76}" destId="{1C6919E8-2865-4FBC-9D5A-208C50F3CB40}" srcOrd="2" destOrd="0" presId="urn:microsoft.com/office/officeart/2005/8/layout/orgChart1"/>
    <dgm:cxn modelId="{F2DE8B1B-BFB3-4ECC-82D8-F801DBC07980}" type="presParOf" srcId="{1C6919E8-2865-4FBC-9D5A-208C50F3CB40}" destId="{C290DF93-DAFC-464D-A010-A760E3B13AF3}" srcOrd="0" destOrd="0" presId="urn:microsoft.com/office/officeart/2005/8/layout/orgChart1"/>
    <dgm:cxn modelId="{DD9716FD-590D-4387-A9E0-95FED1E8E217}" type="presParOf" srcId="{1C6919E8-2865-4FBC-9D5A-208C50F3CB40}" destId="{E7299681-216A-4715-8094-3E0E303EFC66}" srcOrd="1" destOrd="0" presId="urn:microsoft.com/office/officeart/2005/8/layout/orgChart1"/>
    <dgm:cxn modelId="{F44FDE23-7230-4469-8024-1B98EB77A43A}" type="presParOf" srcId="{E7299681-216A-4715-8094-3E0E303EFC66}" destId="{1539B25D-05D4-40EC-8FF3-4CCA864B2C5A}" srcOrd="0" destOrd="0" presId="urn:microsoft.com/office/officeart/2005/8/layout/orgChart1"/>
    <dgm:cxn modelId="{B9AEB1EE-8C12-4E28-A96E-0769BD23DB22}" type="presParOf" srcId="{1539B25D-05D4-40EC-8FF3-4CCA864B2C5A}" destId="{B88D4402-8B22-4A2A-9A73-A2CE4C2F3CD7}" srcOrd="0" destOrd="0" presId="urn:microsoft.com/office/officeart/2005/8/layout/orgChart1"/>
    <dgm:cxn modelId="{93876BCF-58CF-49AD-A99A-5E312414AF5F}" type="presParOf" srcId="{1539B25D-05D4-40EC-8FF3-4CCA864B2C5A}" destId="{8E5A872B-13F0-40F5-9438-9A41D66B2CD7}" srcOrd="1" destOrd="0" presId="urn:microsoft.com/office/officeart/2005/8/layout/orgChart1"/>
    <dgm:cxn modelId="{F0A93463-A771-4062-8A8F-64F28A307958}" type="presParOf" srcId="{E7299681-216A-4715-8094-3E0E303EFC66}" destId="{BC380678-0500-442C-BEE6-67EC2C039F15}" srcOrd="1" destOrd="0" presId="urn:microsoft.com/office/officeart/2005/8/layout/orgChart1"/>
    <dgm:cxn modelId="{531D3A0E-57BC-4DCD-93E7-F364C752614C}" type="presParOf" srcId="{E7299681-216A-4715-8094-3E0E303EFC66}" destId="{F9BED35C-B6A2-4306-A4CB-2C91DCED2AE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0DF93-DAFC-464D-A010-A760E3B13AF3}">
      <dsp:nvSpPr>
        <dsp:cNvPr id="0" name=""/>
        <dsp:cNvSpPr/>
      </dsp:nvSpPr>
      <dsp:spPr>
        <a:xfrm>
          <a:off x="3818728" y="1095706"/>
          <a:ext cx="213719" cy="936293"/>
        </a:xfrm>
        <a:custGeom>
          <a:avLst/>
          <a:gdLst/>
          <a:ahLst/>
          <a:cxnLst/>
          <a:rect l="0" t="0" r="0" b="0"/>
          <a:pathLst>
            <a:path>
              <a:moveTo>
                <a:pt x="213719" y="0"/>
              </a:moveTo>
              <a:lnTo>
                <a:pt x="213719" y="936293"/>
              </a:lnTo>
              <a:lnTo>
                <a:pt x="0" y="9362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B638FE-2749-4461-AD39-BF1D2AF312B8}">
      <dsp:nvSpPr>
        <dsp:cNvPr id="0" name=""/>
        <dsp:cNvSpPr/>
      </dsp:nvSpPr>
      <dsp:spPr>
        <a:xfrm>
          <a:off x="4032448" y="1095706"/>
          <a:ext cx="2746099" cy="18725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8868"/>
              </a:lnTo>
              <a:lnTo>
                <a:pt x="2746099" y="1658868"/>
              </a:lnTo>
              <a:lnTo>
                <a:pt x="2746099" y="18725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DA01A0-47DE-42FA-B595-036665E92F5B}">
      <dsp:nvSpPr>
        <dsp:cNvPr id="0" name=""/>
        <dsp:cNvSpPr/>
      </dsp:nvSpPr>
      <dsp:spPr>
        <a:xfrm>
          <a:off x="3934203" y="1095706"/>
          <a:ext cx="91440" cy="1856619"/>
        </a:xfrm>
        <a:custGeom>
          <a:avLst/>
          <a:gdLst/>
          <a:ahLst/>
          <a:cxnLst/>
          <a:rect l="0" t="0" r="0" b="0"/>
          <a:pathLst>
            <a:path>
              <a:moveTo>
                <a:pt x="98244" y="0"/>
              </a:moveTo>
              <a:lnTo>
                <a:pt x="98244" y="1642900"/>
              </a:lnTo>
              <a:lnTo>
                <a:pt x="45720" y="1642900"/>
              </a:lnTo>
              <a:lnTo>
                <a:pt x="45720" y="18566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C40666-4DAD-4146-8C9D-FA6D7634646E}">
      <dsp:nvSpPr>
        <dsp:cNvPr id="0" name=""/>
        <dsp:cNvSpPr/>
      </dsp:nvSpPr>
      <dsp:spPr>
        <a:xfrm>
          <a:off x="1148255" y="1095706"/>
          <a:ext cx="2884192" cy="1872587"/>
        </a:xfrm>
        <a:custGeom>
          <a:avLst/>
          <a:gdLst/>
          <a:ahLst/>
          <a:cxnLst/>
          <a:rect l="0" t="0" r="0" b="0"/>
          <a:pathLst>
            <a:path>
              <a:moveTo>
                <a:pt x="2884192" y="0"/>
              </a:moveTo>
              <a:lnTo>
                <a:pt x="2884192" y="1658868"/>
              </a:lnTo>
              <a:lnTo>
                <a:pt x="0" y="1658868"/>
              </a:lnTo>
              <a:lnTo>
                <a:pt x="0" y="18725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B2FBB6-AAC8-4766-9774-5137ADE1005D}">
      <dsp:nvSpPr>
        <dsp:cNvPr id="0" name=""/>
        <dsp:cNvSpPr/>
      </dsp:nvSpPr>
      <dsp:spPr>
        <a:xfrm>
          <a:off x="3014737" y="77995"/>
          <a:ext cx="2035421" cy="10177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P</a:t>
          </a:r>
          <a:r>
            <a:rPr lang="en-US" sz="3600" kern="1200" dirty="0" smtClean="0"/>
            <a:t>resident</a:t>
          </a:r>
          <a:endParaRPr lang="en-US" sz="3600" kern="1200" dirty="0"/>
        </a:p>
      </dsp:txBody>
      <dsp:txXfrm>
        <a:off x="3014737" y="77995"/>
        <a:ext cx="2035421" cy="1017710"/>
      </dsp:txXfrm>
    </dsp:sp>
    <dsp:sp modelId="{4C9F4944-0A70-48A9-8C4E-696EE9D6FD5A}">
      <dsp:nvSpPr>
        <dsp:cNvPr id="0" name=""/>
        <dsp:cNvSpPr/>
      </dsp:nvSpPr>
      <dsp:spPr>
        <a:xfrm>
          <a:off x="1204" y="2968293"/>
          <a:ext cx="2294103" cy="10177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/>
            <a:t>HR </a:t>
          </a:r>
          <a:r>
            <a:rPr lang="en-US" altLang="zh-CN" sz="2800" b="0" kern="1200" dirty="0" smtClean="0"/>
            <a:t>M</a:t>
          </a:r>
          <a:r>
            <a:rPr lang="en-US" sz="2800" b="0" i="0" u="none" kern="1200" dirty="0" smtClean="0"/>
            <a:t>anager</a:t>
          </a:r>
          <a:endParaRPr lang="en-US" sz="2800" b="0" kern="1200" dirty="0"/>
        </a:p>
      </dsp:txBody>
      <dsp:txXfrm>
        <a:off x="1204" y="2968293"/>
        <a:ext cx="2294103" cy="1017710"/>
      </dsp:txXfrm>
    </dsp:sp>
    <dsp:sp modelId="{709AD8C8-A989-4E8E-9018-DD60AD336B25}">
      <dsp:nvSpPr>
        <dsp:cNvPr id="0" name=""/>
        <dsp:cNvSpPr/>
      </dsp:nvSpPr>
      <dsp:spPr>
        <a:xfrm>
          <a:off x="2808315" y="2952325"/>
          <a:ext cx="2343217" cy="10177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/>
            <a:t>Sales M</a:t>
          </a:r>
          <a:r>
            <a:rPr lang="en-US" sz="2800" b="0" i="0" u="none" kern="1200" dirty="0" smtClean="0"/>
            <a:t>anager</a:t>
          </a:r>
          <a:endParaRPr lang="en-US" sz="2800" b="0" kern="1200" dirty="0"/>
        </a:p>
      </dsp:txBody>
      <dsp:txXfrm>
        <a:off x="2808315" y="2952325"/>
        <a:ext cx="2343217" cy="1017710"/>
      </dsp:txXfrm>
    </dsp:sp>
    <dsp:sp modelId="{76A8B67F-075E-4D00-A6CF-8134C066E2AA}">
      <dsp:nvSpPr>
        <dsp:cNvPr id="0" name=""/>
        <dsp:cNvSpPr/>
      </dsp:nvSpPr>
      <dsp:spPr>
        <a:xfrm>
          <a:off x="5493402" y="2968293"/>
          <a:ext cx="2570289" cy="10177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kern="1200" dirty="0" smtClean="0"/>
            <a:t>Product M</a:t>
          </a:r>
          <a:r>
            <a:rPr lang="en-US" altLang="zh-CN" sz="2800" b="0" i="0" kern="1200" dirty="0" smtClean="0"/>
            <a:t>anager</a:t>
          </a:r>
          <a:endParaRPr lang="en-US" sz="2800" kern="1200" dirty="0"/>
        </a:p>
      </dsp:txBody>
      <dsp:txXfrm>
        <a:off x="5493402" y="2968293"/>
        <a:ext cx="2570289" cy="1017710"/>
      </dsp:txXfrm>
    </dsp:sp>
    <dsp:sp modelId="{B88D4402-8B22-4A2A-9A73-A2CE4C2F3CD7}">
      <dsp:nvSpPr>
        <dsp:cNvPr id="0" name=""/>
        <dsp:cNvSpPr/>
      </dsp:nvSpPr>
      <dsp:spPr>
        <a:xfrm>
          <a:off x="1018334" y="1523144"/>
          <a:ext cx="2800393" cy="10177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Vice-president</a:t>
          </a:r>
          <a:endParaRPr lang="en-US" sz="3600" kern="1200" dirty="0"/>
        </a:p>
      </dsp:txBody>
      <dsp:txXfrm>
        <a:off x="1018334" y="1523144"/>
        <a:ext cx="2800393" cy="1017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1C4-62F8-4E23-AF4F-5157A1F168B5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730D-4449-47E3-B2F0-D3FD9086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3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1C4-62F8-4E23-AF4F-5157A1F168B5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730D-4449-47E3-B2F0-D3FD9086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5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1C4-62F8-4E23-AF4F-5157A1F168B5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730D-4449-47E3-B2F0-D3FD9086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8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1C4-62F8-4E23-AF4F-5157A1F168B5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730D-4449-47E3-B2F0-D3FD9086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1C4-62F8-4E23-AF4F-5157A1F168B5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730D-4449-47E3-B2F0-D3FD9086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1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1C4-62F8-4E23-AF4F-5157A1F168B5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730D-4449-47E3-B2F0-D3FD9086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6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1C4-62F8-4E23-AF4F-5157A1F168B5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730D-4449-47E3-B2F0-D3FD9086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2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1C4-62F8-4E23-AF4F-5157A1F168B5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730D-4449-47E3-B2F0-D3FD9086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1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1C4-62F8-4E23-AF4F-5157A1F168B5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730D-4449-47E3-B2F0-D3FD9086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1C4-62F8-4E23-AF4F-5157A1F168B5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730D-4449-47E3-B2F0-D3FD9086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5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1C4-62F8-4E23-AF4F-5157A1F168B5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730D-4449-47E3-B2F0-D3FD9086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2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231C4-62F8-4E23-AF4F-5157A1F168B5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8730D-4449-47E3-B2F0-D3FD9086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49708979"/>
              </p:ext>
            </p:extLst>
          </p:nvPr>
        </p:nvGraphicFramePr>
        <p:xfrm>
          <a:off x="827584" y="1340768"/>
          <a:ext cx="806489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46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主题​​</vt:lpstr>
      <vt:lpstr>PowerPoint Presentation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dreamsummit</cp:lastModifiedBy>
  <cp:revision>6</cp:revision>
  <dcterms:created xsi:type="dcterms:W3CDTF">2016-06-23T03:00:44Z</dcterms:created>
  <dcterms:modified xsi:type="dcterms:W3CDTF">2019-10-21T09:12:14Z</dcterms:modified>
</cp:coreProperties>
</file>