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438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29333616"/>
        <c:axId val="32933400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0%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0.5</c:v>
                </c:pt>
                <c:pt idx="3">
                  <c:v>0.2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9333616"/>
        <c:axId val="329334008"/>
      </c:lineChart>
      <c:catAx>
        <c:axId val="329333616"/>
        <c:scaling>
          <c:orientation val="minMax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334008"/>
        <c:crosses val="autoZero"/>
        <c:auto val="1"/>
        <c:lblAlgn val="ctr"/>
        <c:lblOffset val="100"/>
        <c:noMultiLvlLbl val="0"/>
      </c:catAx>
      <c:valAx>
        <c:axId val="329334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933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13320617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dreamsummit</cp:lastModifiedBy>
  <cp:revision>14</cp:revision>
  <dcterms:created xsi:type="dcterms:W3CDTF">2014-07-22T02:03:09Z</dcterms:created>
  <dcterms:modified xsi:type="dcterms:W3CDTF">2020-01-19T02:34:15Z</dcterms:modified>
</cp:coreProperties>
</file>