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mtClean="0"/>
              <a:t>Chart</a:t>
            </a:r>
            <a:r>
              <a:rPr lang="en-US" altLang="zh-CN" baseline="0" smtClean="0"/>
              <a:t> Title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6443872"/>
        <c:axId val="226443480"/>
      </c:barChart>
      <c:catAx>
        <c:axId val="22644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443480"/>
        <c:crosses val="autoZero"/>
        <c:auto val="1"/>
        <c:lblAlgn val="ctr"/>
        <c:lblOffset val="100"/>
        <c:noMultiLvlLbl val="0"/>
      </c:catAx>
      <c:valAx>
        <c:axId val="226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44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22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1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1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5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8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6A95-2E94-482E-9F05-EE7E99E2A81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E3AA8B-E89D-4ACA-94DF-6B6F638E2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49230648"/>
              </p:ext>
            </p:extLst>
          </p:nvPr>
        </p:nvGraphicFramePr>
        <p:xfrm>
          <a:off x="2231366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3924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幼圆</vt:lpstr>
      <vt:lpstr>Arial</vt:lpstr>
      <vt:lpstr>Century Gothic</vt:lpstr>
      <vt:lpstr>Wingdings 3</vt:lpstr>
      <vt:lpstr>Wisp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dreamsummit</cp:lastModifiedBy>
  <cp:revision>5</cp:revision>
  <dcterms:created xsi:type="dcterms:W3CDTF">2018-01-22T02:04:27Z</dcterms:created>
  <dcterms:modified xsi:type="dcterms:W3CDTF">2018-01-23T08:29:48Z</dcterms:modified>
</cp:coreProperties>
</file>