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" initials="W" lastIdx="3" clrIdx="0">
    <p:extLst/>
  </p:cmAuthor>
  <p:cmAuthor id="2" name="微软用户" initials="微软用户" lastIdx="3" clrIdx="1">
    <p:extLst>
      <p:ext uri="{19B8F6BF-5375-455C-9EA6-DF929625EA0E}">
        <p15:presenceInfo xmlns:p15="http://schemas.microsoft.com/office/powerpoint/2012/main" userId="微软用户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59" autoAdjust="0"/>
    <p:restoredTop sz="82406" autoAdjust="0"/>
  </p:normalViewPr>
  <p:slideViewPr>
    <p:cSldViewPr>
      <p:cViewPr varScale="1">
        <p:scale>
          <a:sx n="61" d="100"/>
          <a:sy n="61" d="100"/>
        </p:scale>
        <p:origin x="104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9-10-21T09:15:44.525" idx="1">
    <p:pos x="3107" y="2060"/>
    <p:text>Comment1</p:text>
    <p:extLst mod="1">
      <p:ext uri="{C676402C-5697-4E1C-873F-D02D1690AC5C}">
        <p15:threadingInfo xmlns:p15="http://schemas.microsoft.com/office/powerpoint/2012/main" timeZoneBias="-480"/>
      </p:ext>
    </p:extLst>
  </p:cm>
  <p:cm authorId="2" dt="2019-10-21T09:16:08.741" idx="2">
    <p:pos x="3780" y="1652"/>
    <p:text>Comment2</p:text>
    <p:extLst mod="1">
      <p:ext uri="{C676402C-5697-4E1C-873F-D02D1690AC5C}">
        <p15:threadingInfo xmlns:p15="http://schemas.microsoft.com/office/powerpoint/2012/main" timeZoneBias="-480"/>
      </p:ext>
    </p:extLst>
  </p:cm>
  <p:cm authorId="2" dt="2019-10-21T09:16:38.719" idx="3">
    <p:pos x="2055" y="884"/>
    <p:text>Comment3</p:text>
    <p:extLst mod="1">
      <p:ext uri="{C676402C-5697-4E1C-873F-D02D1690AC5C}">
        <p15:threadingInfo xmlns:p15="http://schemas.microsoft.com/office/powerpoint/2012/main" timeZoneBias="-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CB65F8-6C69-4754-AAEC-947C20056348}" type="datetimeFigureOut">
              <a:rPr lang="zh-CN" altLang="en-US" smtClean="0"/>
              <a:t>2020/1/16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251C5E-373E-4649-A73A-A497CD8D37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78222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Notes.</a:t>
            </a:r>
          </a:p>
          <a:p>
            <a:pPr marL="228600" indent="-228600">
              <a:buAutoNum type="arabicPeriod"/>
            </a:pPr>
            <a:r>
              <a:rPr lang="en-US" altLang="zh-CN" dirty="0" smtClean="0"/>
              <a:t>This is the first note.</a:t>
            </a:r>
          </a:p>
          <a:p>
            <a:pPr marL="228600" indent="-228600">
              <a:buAutoNum type="arabicPeriod"/>
            </a:pPr>
            <a:r>
              <a:rPr lang="en-US" altLang="zh-CN" dirty="0" smtClean="0"/>
              <a:t>This</a:t>
            </a:r>
            <a:r>
              <a:rPr lang="en-US" altLang="zh-CN" baseline="0" dirty="0" smtClean="0"/>
              <a:t> is the second note.</a:t>
            </a:r>
          </a:p>
          <a:p>
            <a:pPr marL="228600" indent="-228600">
              <a:buAutoNum type="arabicPeriod"/>
            </a:pPr>
            <a:r>
              <a:rPr lang="en-US" altLang="zh-CN" baseline="0" dirty="0" smtClean="0"/>
              <a:t>This is </a:t>
            </a:r>
            <a:r>
              <a:rPr lang="en-US" altLang="zh-CN" baseline="0" smtClean="0"/>
              <a:t>the third note.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251C5E-373E-4649-A73A-A497CD8D37F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7510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9852C-6723-4C23-AA23-190EE7DF0555}" type="datetimeFigureOut">
              <a:rPr lang="en-US" smtClean="0"/>
              <a:t>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E9357-9393-42F8-ACED-1419DCC186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062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9852C-6723-4C23-AA23-190EE7DF0555}" type="datetimeFigureOut">
              <a:rPr lang="en-US" smtClean="0"/>
              <a:t>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E9357-9393-42F8-ACED-1419DCC186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599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9852C-6723-4C23-AA23-190EE7DF0555}" type="datetimeFigureOut">
              <a:rPr lang="en-US" smtClean="0"/>
              <a:t>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E9357-9393-42F8-ACED-1419DCC186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469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9852C-6723-4C23-AA23-190EE7DF0555}" type="datetimeFigureOut">
              <a:rPr lang="en-US" smtClean="0"/>
              <a:t>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E9357-9393-42F8-ACED-1419DCC186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206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9852C-6723-4C23-AA23-190EE7DF0555}" type="datetimeFigureOut">
              <a:rPr lang="en-US" smtClean="0"/>
              <a:t>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E9357-9393-42F8-ACED-1419DCC186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384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9852C-6723-4C23-AA23-190EE7DF0555}" type="datetimeFigureOut">
              <a:rPr lang="en-US" smtClean="0"/>
              <a:t>1/16/2020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E9357-9393-42F8-ACED-1419DCC186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321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9852C-6723-4C23-AA23-190EE7DF0555}" type="datetimeFigureOut">
              <a:rPr lang="en-US" smtClean="0"/>
              <a:t>1/16/2020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E9357-9393-42F8-ACED-1419DCC186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486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9852C-6723-4C23-AA23-190EE7DF0555}" type="datetimeFigureOut">
              <a:rPr lang="en-US" smtClean="0"/>
              <a:t>1/16/2020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E9357-9393-42F8-ACED-1419DCC186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087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9852C-6723-4C23-AA23-190EE7DF0555}" type="datetimeFigureOut">
              <a:rPr lang="en-US" smtClean="0"/>
              <a:t>1/16/2020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E9357-9393-42F8-ACED-1419DCC186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049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9852C-6723-4C23-AA23-190EE7DF0555}" type="datetimeFigureOut">
              <a:rPr lang="en-US" smtClean="0"/>
              <a:t>1/16/2020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E9357-9393-42F8-ACED-1419DCC186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906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9852C-6723-4C23-AA23-190EE7DF0555}" type="datetimeFigureOut">
              <a:rPr lang="en-US" smtClean="0"/>
              <a:t>1/16/2020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E9357-9393-42F8-ACED-1419DCC186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63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49852C-6723-4C23-AA23-190EE7DF0555}" type="datetimeFigureOut">
              <a:rPr lang="en-US" smtClean="0"/>
              <a:t>1/16/2020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E9357-9393-42F8-ACED-1419DCC186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226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comments" Target="../comments/comment1.xml"/><Relationship Id="rId4" Type="http://schemas.openxmlformats.org/officeDocument/2006/relationships/hyperlink" Target="https://www.e-iceblue.com/Download/download-presentation-for-net-now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51709" y="1661187"/>
            <a:ext cx="576349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hlinkClick r:id="rId4"/>
              </a:rPr>
              <a:t>Spire.Presentation</a:t>
            </a:r>
            <a:r>
              <a:rPr lang="en-US" sz="2000" dirty="0"/>
              <a:t> for </a:t>
            </a:r>
            <a:r>
              <a:rPr lang="en-US" sz="2000" dirty="0" smtClean="0"/>
              <a:t>J</a:t>
            </a:r>
            <a:r>
              <a:rPr lang="en-US" altLang="zh-CN" sz="2000" dirty="0" smtClean="0"/>
              <a:t>ava </a:t>
            </a:r>
            <a:r>
              <a:rPr lang="en-US" sz="2000" dirty="0" smtClean="0"/>
              <a:t>is </a:t>
            </a:r>
            <a:r>
              <a:rPr lang="en-US" sz="2000" dirty="0"/>
              <a:t>a professional PowerPoint compatible component that enables developers to create, read, write, modify, convert and Print PowerPoint documents from </a:t>
            </a:r>
            <a:r>
              <a:rPr lang="en-US" sz="2000" dirty="0"/>
              <a:t>Java platform</a:t>
            </a:r>
            <a:r>
              <a:rPr lang="en-US" sz="2000" dirty="0"/>
              <a:t>. As an independent PowerPoint </a:t>
            </a:r>
            <a:r>
              <a:rPr lang="en-US" sz="2000" dirty="0"/>
              <a:t>Java component</a:t>
            </a:r>
            <a:r>
              <a:rPr lang="en-US" sz="2000" dirty="0"/>
              <a:t>, Spire.Presentation for </a:t>
            </a:r>
            <a:r>
              <a:rPr lang="en-US" sz="2000" dirty="0"/>
              <a:t>Java doesn't </a:t>
            </a:r>
            <a:r>
              <a:rPr lang="en-US" sz="2000" dirty="0"/>
              <a:t>need Microsoft PowerPoint installed on the machine</a:t>
            </a:r>
            <a:r>
              <a:rPr lang="en-US" sz="2000" b="1" dirty="0"/>
              <a:t>.</a:t>
            </a:r>
          </a:p>
          <a:p>
            <a:endParaRPr lang="en-US" sz="2000" b="1" dirty="0"/>
          </a:p>
        </p:txBody>
      </p:sp>
      <p:sp>
        <p:nvSpPr>
          <p:cNvPr id="2" name="5-Point Star 1"/>
          <p:cNvSpPr/>
          <p:nvPr/>
        </p:nvSpPr>
        <p:spPr>
          <a:xfrm>
            <a:off x="7162800" y="687905"/>
            <a:ext cx="990600" cy="952500"/>
          </a:xfrm>
          <a:prstGeom prst="star5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4707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70</Words>
  <Application>Microsoft Office PowerPoint</Application>
  <PresentationFormat>On-screen Show (4:3)</PresentationFormat>
  <Paragraphs>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宋体</vt:lpstr>
      <vt:lpstr>Arial</vt:lpstr>
      <vt:lpstr>Calibri</vt:lpstr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Harry2</dc:creator>
  <cp:lastModifiedBy>微软用户</cp:lastModifiedBy>
  <cp:revision>17</cp:revision>
  <dcterms:created xsi:type="dcterms:W3CDTF">2014-07-22T02:03:09Z</dcterms:created>
  <dcterms:modified xsi:type="dcterms:W3CDTF">2020-01-16T07:19:36Z</dcterms:modified>
</cp:coreProperties>
</file>