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60" r:id="rId4"/>
  </p:sldIdLst>
  <p:sldSz cx="9144000" cy="6858000" type="screen4x3"/>
  <p:notesSz cx="6858000" cy="9144000"/>
  <p:custDataLst>
    <p:tags r:id="rId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DE96F-F9F2-4551-9CF6-89F87AFF7D8A}" type="datetimeFigureOut">
              <a:rPr lang="zh-CN" altLang="en-US" smtClean="0"/>
              <a:t>2019/10/22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84A2D-8E61-400B-8698-722AFA2DD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84A2D-8E61-400B-8698-722AFA2DD54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016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5D3B-A848-4BD5-ABDE-22523EC23E82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580A-8C90-4ED2-9F85-20090D423E7D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CA65-D097-4EFF-8E5E-4531B20E6AE0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EB8C8-8EA4-4CB3-B650-73126AA21F71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05905-0448-406D-B1EF-1108D8BD202C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DECA2-0CD5-4353-9739-11FDCF0A7536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477AB-D663-4E7E-AB74-6BDDAF9D016E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41FD-4410-4475-BEC2-085F9B5C7A52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D6C4-701B-44F0-8D17-5D39E5EAF983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DFB5A-8F7E-4229-B18B-B54555FDC31C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1BB28-95F5-40FC-AD97-2EB71B3947AE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541E6-5266-4787-8CBC-DF54D28AAC56}" type="datetime1">
              <a:rPr lang="en-US" altLang="zh-CN" smtClean="0"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Spire.presentation demo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26400"/>
            <a:ext cx="3052800" cy="20306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67944" y="1726245"/>
            <a:ext cx="489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/>
              <a:t>Hyacinth (plant)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79912" y="2924944"/>
            <a:ext cx="4896544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b="1" i="1" dirty="0"/>
              <a:t>Hyacinthus</a:t>
            </a:r>
            <a:r>
              <a:rPr lang="en-US" altLang="zh-CN" dirty="0"/>
              <a:t> is a small genus of bulbous, fragrant flowering plants in the family Asparagaceae, subfamily Scilloideae</a:t>
            </a:r>
            <a:r>
              <a:rPr lang="en-US" altLang="zh-CN" dirty="0" smtClean="0"/>
              <a:t>. </a:t>
            </a:r>
            <a:r>
              <a:rPr lang="en-US" altLang="zh-CN" dirty="0"/>
              <a:t>These are commonly called </a:t>
            </a:r>
            <a:r>
              <a:rPr lang="en-US" altLang="zh-CN" b="1" dirty="0"/>
              <a:t>hyacinths</a:t>
            </a:r>
            <a:r>
              <a:rPr lang="en-US" altLang="zh-CN" dirty="0"/>
              <a:t> /ˈhaɪəsɪnθs/. The genus is native to the eastern Mediterranean (from the south of Turkey through to northern Israel</a:t>
            </a:r>
            <a:r>
              <a:rPr lang="en-US" altLang="zh-CN" dirty="0" smtClean="0"/>
              <a:t>).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429000"/>
            <a:ext cx="3052046" cy="203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9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951111"/>
              </p:ext>
            </p:extLst>
          </p:nvPr>
        </p:nvGraphicFramePr>
        <p:xfrm>
          <a:off x="899592" y="1772816"/>
          <a:ext cx="7416825" cy="3744414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483365"/>
                <a:gridCol w="1483365"/>
                <a:gridCol w="1483365"/>
                <a:gridCol w="1483365"/>
                <a:gridCol w="1483365"/>
              </a:tblGrid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Name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Capital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Continent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Area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>
                            <a:glow rad="2286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</a:effectLst>
                        </a:rPr>
                        <a:t>Population</a:t>
                      </a:r>
                      <a:endParaRPr lang="en-US" sz="1600" b="1" i="0" u="none" strike="noStrike" dirty="0">
                        <a:effectLst>
                          <a:glow rad="228600">
                            <a:schemeClr val="accent3">
                              <a:satMod val="175000"/>
                              <a:alpha val="40000"/>
                            </a:schemeClr>
                          </a:glow>
                        </a:effectLst>
                        <a:latin typeface="Microsoft Sans Serif" pitchFamily="34" charset="0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Argentina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Buenos Aires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2777815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32300003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Bolivia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La Paz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1098575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7300000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Brazil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Brasilia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South America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8511196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150400000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Canada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Ottawa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North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9976147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26500000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240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Chile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Santiago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South America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756943</a:t>
                      </a:r>
                      <a:endParaRPr lang="en-US" sz="1600" b="1" i="0" u="none" strike="noStrike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13200000</a:t>
                      </a:r>
                      <a:endParaRPr lang="en-US" sz="1600" b="1" i="0" u="none" strike="noStrike" dirty="0">
                        <a:effectLst/>
                        <a:latin typeface="汉仪南宫体简" panose="02010106010101010101" pitchFamily="2" charset="-122"/>
                        <a:ea typeface="汉仪南宫体简" panose="02010106010101010101" pitchFamily="2" charset="-122"/>
                        <a:cs typeface="Microsoft Sans Serif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843808" y="90872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  <a:latin typeface="Myriad Pro" pitchFamily="34" charset="0"/>
              </a:rPr>
              <a:t>Country List 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latin typeface="Myriad Pr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>
            <a:off x="2339752" y="1340768"/>
            <a:ext cx="1427672" cy="1337096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5" name="Diamond 4"/>
          <p:cNvSpPr/>
          <p:nvPr/>
        </p:nvSpPr>
        <p:spPr>
          <a:xfrm>
            <a:off x="4784260" y="1340768"/>
            <a:ext cx="1483746" cy="1489124"/>
          </a:xfrm>
          <a:prstGeom prst="diamon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5-Point Star 5"/>
          <p:cNvSpPr/>
          <p:nvPr/>
        </p:nvSpPr>
        <p:spPr>
          <a:xfrm>
            <a:off x="2339752" y="3402481"/>
            <a:ext cx="1659506" cy="1483747"/>
          </a:xfrm>
          <a:prstGeom prst="star5">
            <a:avLst/>
          </a:prstGeom>
          <a:solidFill>
            <a:schemeClr val="bg1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Right Arrow 6"/>
          <p:cNvSpPr/>
          <p:nvPr/>
        </p:nvSpPr>
        <p:spPr>
          <a:xfrm>
            <a:off x="5034433" y="3764791"/>
            <a:ext cx="1535495" cy="94027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6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91</Words>
  <Application>Microsoft Office PowerPoint</Application>
  <PresentationFormat>On-screen Show (4:3)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Myriad Pro</vt:lpstr>
      <vt:lpstr>汉仪南宫体简</vt:lpstr>
      <vt:lpstr>宋体</vt:lpstr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27</cp:revision>
  <dcterms:created xsi:type="dcterms:W3CDTF">2014-06-18T10:05:14Z</dcterms:created>
  <dcterms:modified xsi:type="dcterms:W3CDTF">2019-10-22T06:53:43Z</dcterms:modified>
</cp:coreProperties>
</file>