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41" autoAdjust="0"/>
    <p:restoredTop sz="94660"/>
  </p:normalViewPr>
  <p:slideViewPr>
    <p:cSldViewPr>
      <p:cViewPr varScale="1">
        <p:scale>
          <a:sx n="70" d="100"/>
          <a:sy n="70" d="100"/>
        </p:scale>
        <p:origin x="149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FFFAF0"/>
            </a:solidFill>
          </a:ln>
        </p:spPr>
      </p:pic>
      <p:pic>
        <p:nvPicPr>
          <p:cNvPr id="3" name="New picture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>
          <a:xfrm>
            <a:off x="2553953" y="2593020"/>
            <a:ext cx="4036093" cy="306822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4" name="New shape"/>
          <p:cNvSpPr/>
          <p:nvPr/>
        </p:nvSpPr>
        <p:spPr>
          <a:xfrm>
            <a:off x="762000" y="1315864"/>
            <a:ext cx="7620000" cy="889000"/>
          </a:xfrm>
          <a:prstGeom prst="rect">
            <a:avLst/>
          </a:prstGeom>
          <a:noFill/>
        </p:spPr>
        <p:style>
          <a:lnRef idx="2">
            <a:srgbClr val="FFFFFF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44500" algn="l"/>
            <a:r>
              <a:rPr lang="en-US" dirty="0">
                <a:solidFill>
                  <a:srgbClr val="000000"/>
                </a:solidFill>
                <a:latin typeface="Arial Rounded MT Bold"/>
              </a:rPr>
              <a:t>The sample demonstrates how to </a:t>
            </a:r>
            <a:r>
              <a:rPr lang="en-US" altLang="zh-CN" dirty="0" smtClean="0">
                <a:solidFill>
                  <a:srgbClr val="000000"/>
                </a:solidFill>
                <a:latin typeface="Arial Rounded MT Bold"/>
              </a:rPr>
              <a:t>operate </a:t>
            </a:r>
            <a:r>
              <a:rPr lang="en-US" dirty="0" smtClean="0">
                <a:solidFill>
                  <a:srgbClr val="000000"/>
                </a:solidFill>
                <a:latin typeface="Arial Rounded MT Bold"/>
              </a:rPr>
              <a:t>Video </a:t>
            </a:r>
            <a:r>
              <a:rPr lang="en-US" altLang="zh-CN" dirty="0" smtClean="0">
                <a:solidFill>
                  <a:srgbClr val="000000"/>
                </a:solidFill>
                <a:latin typeface="Arial Rounded MT Bold"/>
              </a:rPr>
              <a:t>in PowerPoint file </a:t>
            </a:r>
            <a:r>
              <a:rPr lang="en-US" dirty="0" smtClean="0">
                <a:solidFill>
                  <a:srgbClr val="000000"/>
                </a:solidFill>
                <a:latin typeface="Arial Rounded MT Bold"/>
              </a:rPr>
              <a:t>using </a:t>
            </a:r>
            <a:r>
              <a:rPr lang="en-US" dirty="0" err="1">
                <a:solidFill>
                  <a:srgbClr val="000000"/>
                </a:solidFill>
                <a:latin typeface="Arial Rounded MT Bold"/>
              </a:rPr>
              <a:t>Spire.Presentation</a:t>
            </a:r>
            <a:r>
              <a:rPr lang="en-US" dirty="0" smtClean="0">
                <a:solidFill>
                  <a:srgbClr val="000000"/>
                </a:solidFill>
                <a:latin typeface="Arial Rounded MT Bold"/>
              </a:rPr>
              <a:t>.</a:t>
            </a:r>
            <a:endParaRPr lang="en-US" dirty="0">
              <a:solidFill>
                <a:srgbClr val="000000"/>
              </a:solidFill>
              <a:latin typeface="Arial Rounded MT Bold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Arial Rounded MT Bold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微软用户</cp:lastModifiedBy>
  <cp:revision>6</cp:revision>
  <dcterms:created xsi:type="dcterms:W3CDTF">2019-10-22T07:35:37Z</dcterms:created>
  <dcterms:modified xsi:type="dcterms:W3CDTF">2019-10-29T07:27:37Z</dcterms:modified>
</cp:coreProperties>
</file>