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27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7972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1772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930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0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612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2031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5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16654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640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1636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8107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/>
              <a:t>2020/1/19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982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96000"/>
            <a:lum/>
          </a:blip>
          <a:srcRect/>
          <a:stretch>
            <a:fillRect l="-1000" r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title="image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95" y="1855279"/>
            <a:ext cx="1647825" cy="164782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661541" y="1933444"/>
            <a:ext cx="62646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 is a professional PowerPoint API that enables developers to create, read, write, convert and save PowerPoint documents in Java Applications. As an independent Java component,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doesn’t need Microsoft PowerPoint to be installed on system.</a:t>
            </a:r>
          </a:p>
          <a:p>
            <a:pPr algn="just"/>
            <a:endParaRPr lang="zh-CN" altLang="zh-CN" sz="1600" dirty="0">
              <a:solidFill>
                <a:schemeClr val="bg2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40295" y="3909848"/>
            <a:ext cx="724741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A rich set of features can be supported by </a:t>
            </a:r>
            <a:r>
              <a:rPr lang="en-US" altLang="zh-CN" sz="1600" dirty="0" err="1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Spire.Presentation</a:t>
            </a:r>
            <a:r>
              <a:rPr lang="en-US" altLang="zh-CN" sz="1600" dirty="0">
                <a:solidFill>
                  <a:schemeClr val="bg2">
                    <a:lumMod val="5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 for Java, such as add/edit/remove slide, create chart, create table, add bullets, encrypt and decrypt PPT, add watermark, add hyperlink, insert audio and video, paragraph settings, document properties settings, insert/extract image, extract text, set animation, add header and footer, add/delete comment, add note, create SmartArt. </a:t>
            </a:r>
            <a:endParaRPr lang="zh-CN" altLang="zh-CN" sz="1600" dirty="0">
              <a:solidFill>
                <a:schemeClr val="bg2">
                  <a:lumMod val="50000"/>
                </a:schemeClr>
              </a:solidFill>
              <a:latin typeface="Lucida Sans Unicode" panose="020B0602030504020204" pitchFamily="34" charset="0"/>
              <a:cs typeface="Lucida Sans Unicode" panose="020B0602030504020204" pitchFamily="34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1952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CCE8C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</TotalTime>
  <Words>117</Words>
  <Application>Microsoft Office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Lucida Sans Unicode</vt:lpstr>
      <vt:lpstr>Office Theme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Test1</cp:lastModifiedBy>
  <cp:revision>15</cp:revision>
  <dcterms:created xsi:type="dcterms:W3CDTF">2018-01-17T03:14:22Z</dcterms:created>
  <dcterms:modified xsi:type="dcterms:W3CDTF">2020-01-19T06:11:32Z</dcterms:modified>
</cp:coreProperties>
</file>